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80" r:id="rId2"/>
    <p:sldMasterId id="2147483792" r:id="rId3"/>
    <p:sldMasterId id="2147483804" r:id="rId4"/>
    <p:sldMasterId id="2147483816" r:id="rId5"/>
    <p:sldMasterId id="2147483828" r:id="rId6"/>
    <p:sldMasterId id="2147483840" r:id="rId7"/>
    <p:sldMasterId id="2147483852" r:id="rId8"/>
    <p:sldMasterId id="2147483864" r:id="rId9"/>
    <p:sldMasterId id="2147483876" r:id="rId10"/>
    <p:sldMasterId id="2147483912" r:id="rId11"/>
    <p:sldMasterId id="2147483924" r:id="rId12"/>
    <p:sldMasterId id="2147483936" r:id="rId13"/>
    <p:sldMasterId id="2147483948" r:id="rId14"/>
    <p:sldMasterId id="2147483960" r:id="rId15"/>
    <p:sldMasterId id="2147483972" r:id="rId16"/>
    <p:sldMasterId id="2147483984" r:id="rId17"/>
    <p:sldMasterId id="2147483996" r:id="rId18"/>
    <p:sldMasterId id="2147484020" r:id="rId19"/>
    <p:sldMasterId id="2147484032" r:id="rId20"/>
    <p:sldMasterId id="2147484044" r:id="rId21"/>
    <p:sldMasterId id="2147484056" r:id="rId22"/>
  </p:sldMasterIdLst>
  <p:notesMasterIdLst>
    <p:notesMasterId r:id="rId57"/>
  </p:notesMasterIdLst>
  <p:sldIdLst>
    <p:sldId id="285" r:id="rId23"/>
    <p:sldId id="258" r:id="rId24"/>
    <p:sldId id="286" r:id="rId25"/>
    <p:sldId id="287" r:id="rId26"/>
    <p:sldId id="288" r:id="rId27"/>
    <p:sldId id="300" r:id="rId28"/>
    <p:sldId id="301" r:id="rId29"/>
    <p:sldId id="264" r:id="rId30"/>
    <p:sldId id="302" r:id="rId31"/>
    <p:sldId id="303" r:id="rId32"/>
    <p:sldId id="267" r:id="rId33"/>
    <p:sldId id="283" r:id="rId34"/>
    <p:sldId id="268" r:id="rId35"/>
    <p:sldId id="305" r:id="rId36"/>
    <p:sldId id="278" r:id="rId37"/>
    <p:sldId id="271" r:id="rId38"/>
    <p:sldId id="275" r:id="rId39"/>
    <p:sldId id="280" r:id="rId40"/>
    <p:sldId id="289" r:id="rId41"/>
    <p:sldId id="281" r:id="rId42"/>
    <p:sldId id="290" r:id="rId43"/>
    <p:sldId id="284" r:id="rId44"/>
    <p:sldId id="279" r:id="rId45"/>
    <p:sldId id="273" r:id="rId46"/>
    <p:sldId id="291" r:id="rId47"/>
    <p:sldId id="292" r:id="rId48"/>
    <p:sldId id="293" r:id="rId49"/>
    <p:sldId id="308" r:id="rId50"/>
    <p:sldId id="306" r:id="rId51"/>
    <p:sldId id="307" r:id="rId52"/>
    <p:sldId id="298" r:id="rId53"/>
    <p:sldId id="296" r:id="rId54"/>
    <p:sldId id="297" r:id="rId55"/>
    <p:sldId id="299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>
        <p:scale>
          <a:sx n="64" d="100"/>
          <a:sy n="64" d="100"/>
        </p:scale>
        <p:origin x="-1344" y="-3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49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7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3599E3B-0ECA-420C-AE26-AD220A0EE0E0}" type="datetimeFigureOut">
              <a:rPr lang="pl-PL"/>
              <a:pPr>
                <a:defRPr/>
              </a:pPr>
              <a:t>2013-06-23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 smtClean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308AEAA-EAF0-4526-B3E8-6BD667A5853F}" type="slidenum">
              <a:rPr lang="pl-PL"/>
              <a:pPr>
                <a:defRPr/>
              </a:pPr>
              <a:t>‹N›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3703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D480EF5-AC36-4820-B503-928BEFC0C4FA}" type="slidenum">
              <a:rPr lang="pl-PL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560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F466FDF-C9FD-4064-A075-6DEC823D8225}" type="slidenum">
              <a:rPr lang="pl-PL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765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D5FA21-330C-426A-86DD-EFE98B2D70EF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pl-P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F68E6E-095E-4951-BC21-71AF3E829F5C}" type="slidenum">
              <a:rPr lang="pl-PL" smtClean="0"/>
              <a:pPr>
                <a:defRPr/>
              </a:pPr>
              <a:t>12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867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C8126EB-C96D-4E87-B40F-8E689904B86F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pl-P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970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8D74EEE-63CE-4EAD-AFBC-F2EEE42499C1}" type="slidenum">
              <a:rPr lang="pl-PL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90D561-7627-4D09-9D4E-C90DD7285567}" type="slidenum">
              <a:rPr lang="pl-PL" smtClean="0"/>
              <a:pPr>
                <a:defRPr/>
              </a:pPr>
              <a:t>15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30CB5D-DC5A-4CF7-9358-9A8911ECF426}" type="slidenum">
              <a:rPr lang="pl-PL" smtClean="0"/>
              <a:pPr>
                <a:defRPr/>
              </a:pPr>
              <a:t>16</a:t>
            </a:fld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1216CF-952F-4085-8DFE-5D3BFD6954AE}" type="slidenum">
              <a:rPr lang="pl-PL" smtClean="0"/>
              <a:pPr>
                <a:defRPr/>
              </a:pPr>
              <a:t>17</a:t>
            </a:fld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076AAA-1F95-40ED-ACDF-90BF6ADA6894}" type="slidenum">
              <a:rPr lang="pl-PL" smtClean="0"/>
              <a:pPr>
                <a:defRPr/>
              </a:pPr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B66ACA-33BA-413B-90D9-5CA2AF14D234}" type="slidenum">
              <a:rPr lang="pl-PL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232F4F-9E57-4B94-9EA9-F3CE299F458F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pl-P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6AB727-1C55-4ACA-8CE2-2C5885CA8E6D}" type="slidenum">
              <a:rPr lang="pl-PL" smtClean="0"/>
              <a:pPr>
                <a:defRPr/>
              </a:pPr>
              <a:t>20</a:t>
            </a:fld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6A839E-A4C4-4232-9274-3350DAA8CA62}" type="slidenum">
              <a:rPr lang="pl-PL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6AB727-1C55-4ACA-8CE2-2C5885CA8E6D}" type="slidenum">
              <a:rPr lang="pl-PL" smtClean="0"/>
              <a:pPr>
                <a:defRPr/>
              </a:pPr>
              <a:t>22</a:t>
            </a:fld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B5E7A84-D496-41BB-866C-44EC5816B4DA}" type="slidenum">
              <a:rPr lang="pl-PL" smtClean="0"/>
              <a:pPr>
                <a:defRPr/>
              </a:pPr>
              <a:t>23</a:t>
            </a:fld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1DA945-A9FA-404B-AE9D-DBB4090E9305}" type="slidenum">
              <a:rPr lang="pl-PL" smtClean="0"/>
              <a:pPr>
                <a:defRPr/>
              </a:pPr>
              <a:t>24</a:t>
            </a:fld>
            <a:endParaRPr 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9A3576-A1AE-49E0-8451-D6D52F54F4AE}" type="slidenum">
              <a:rPr lang="pl-PL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E748EB-20AC-4C05-9C8D-9AD533821888}" type="slidenum">
              <a:rPr lang="pl-PL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322CD-A7E7-4730-BDAD-843D9AE8DBFE}" type="slidenum">
              <a:rPr lang="pl-PL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D4B169-4777-4563-B8B4-5DEC3D4D44AF}" type="slidenum">
              <a:rPr lang="pl-PL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0CB52-8565-4148-B592-759B98D6D214}" type="slidenum">
              <a:rPr lang="pl-PL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A27C51-BF9D-4227-A0E6-E0822BC41983}" type="slidenum">
              <a:rPr lang="pl-PL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936CE5-93CE-408E-AF78-2AF37C21F940}" type="slidenum">
              <a:rPr lang="pl-PL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88056C-C030-4F09-8860-3A0D863B183E}" type="slidenum">
              <a:rPr lang="pl-PL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CB95EB-BD4E-47CD-8307-95F65B09C4BF}" type="slidenum">
              <a:rPr lang="pl-PL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4F5D1A-4455-45BF-ACE3-9BFC37FF9F0B}" type="slidenum">
              <a:rPr lang="pl-PL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smtClean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017C37A-C748-49C7-A201-43533D8DC5C2}" type="slidenum">
              <a:rPr lang="pl-PL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048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6159B8F-5A27-42FE-B94C-5401450B80F5}" type="slidenum">
              <a:rPr lang="pl-PL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253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7EE5EB6-2879-4DEA-96CB-4F1D039CA03F}" type="slidenum">
              <a:rPr lang="pl-PL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355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DA79434-8DBF-4BC5-96DE-4CB191A6E93E}" type="slidenum">
              <a:rPr lang="pl-PL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458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F660DC-F810-48D2-81F9-B7318112DF1E}" type="slidenum">
              <a:rPr lang="pl-P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pl-P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smtClean="0"/>
          </a:p>
        </p:txBody>
      </p:sp>
      <p:sp>
        <p:nvSpPr>
          <p:cNvPr id="2662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E55F6C5-BAC1-4D78-B567-1060A6AA0F02}" type="slidenum">
              <a:rPr lang="pl-PL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pl-P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7BED5320-558F-4792-95F8-DDA971D13AA3}" type="datetime1">
              <a:rPr lang="en-US"/>
              <a:pPr>
                <a:defRPr/>
              </a:pPr>
              <a:t>6/23/2013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/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ED5F27F3-ACFF-45B5-9FCF-A3D0476AD3B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8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75C49-AC25-4C58-A5EF-2E5405B2A763}" type="datetime1">
              <a:rPr lang="en-US"/>
              <a:pPr>
                <a:defRPr/>
              </a:pPr>
              <a:t>6/23/2013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4D389-4AA0-403C-886E-40816CA0364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758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19A0A7A4-611F-4EFF-8F20-56F8AE810224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7B9B0CE9-3A50-49D5-8E10-BB98E18ED2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526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4CC32-B560-4859-900C-0C6062E44C44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C7646-077F-4DCF-A485-7284E0A65C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460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B0C11-4134-4BC5-A0ED-9D74D67E8D1D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49964-B319-435E-9AEB-60071614FB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2783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5B317-7823-4D1F-AB19-E5F4D6F7F64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44DAA-6B2D-4C46-8350-4539FFF99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9302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BD5AD-3EBF-4352-879A-BD78CC98FE3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A2760-E10C-4D50-B7BA-5F0EB13B4F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5869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941A4-F2E0-4B96-9A68-88433C40FD8A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E66C1-651D-499A-A31F-F54C6DBABB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1729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C6F3C-5706-41D2-89FC-2411FF85F3E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4721F-B326-4BEB-B287-1E9B4A173D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485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76F61-E2AC-44DB-8191-1286A93F3D6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2211E-5C8B-4866-BEB6-5FAFF64A31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1520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6A59A-D931-485A-84CA-F6DC7330ADB2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AA4DB-7BCE-4688-AE20-AF6B8BB008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438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37842-6246-40E4-9C43-FC197878A051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814D3-EA5E-4953-9D7D-FCA4D215B2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85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B6A35-04A6-480B-B2D7-B6DA2570E785}" type="datetime1">
              <a:rPr lang="en-US"/>
              <a:pPr>
                <a:defRPr/>
              </a:pPr>
              <a:t>6/23/2013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93BF4-1E0D-45A0-A0AD-D1C5D50A6A9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057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8D1EC-CB11-42EA-A9A7-EBF1684E9CF2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B3A5B-6367-401D-873A-13977E1FF7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5947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19A0A7A4-611F-4EFF-8F20-56F8AE810224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7B9B0CE9-3A50-49D5-8E10-BB98E18ED2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746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4CC32-B560-4859-900C-0C6062E44C44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C7646-077F-4DCF-A485-7284E0A65C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6249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B0C11-4134-4BC5-A0ED-9D74D67E8D1D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49964-B319-435E-9AEB-60071614FB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4072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5B317-7823-4D1F-AB19-E5F4D6F7F64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44DAA-6B2D-4C46-8350-4539FFF99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47599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BD5AD-3EBF-4352-879A-BD78CC98FE3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A2760-E10C-4D50-B7BA-5F0EB13B4F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05229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941A4-F2E0-4B96-9A68-88433C40FD8A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E66C1-651D-499A-A31F-F54C6DBABB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903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C6F3C-5706-41D2-89FC-2411FF85F3E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4721F-B326-4BEB-B287-1E9B4A173D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80151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76F61-E2AC-44DB-8191-1286A93F3D6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2211E-5C8B-4866-BEB6-5FAFF64A31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774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6A59A-D931-485A-84CA-F6DC7330ADB2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AA4DB-7BCE-4688-AE20-AF6B8BB008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40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AB16CCBC-E288-41E3-9F57-EBAFE8C99D0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565A3270-173D-4368-8DAC-EF9464C545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45330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37842-6246-40E4-9C43-FC197878A051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814D3-EA5E-4953-9D7D-FCA4D215B2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0841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8D1EC-CB11-42EA-A9A7-EBF1684E9CF2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B3A5B-6367-401D-873A-13977E1FF7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449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19A0A7A4-611F-4EFF-8F20-56F8AE810224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7B9B0CE9-3A50-49D5-8E10-BB98E18ED2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91418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4CC32-B560-4859-900C-0C6062E44C44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C7646-077F-4DCF-A485-7284E0A65C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195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B0C11-4134-4BC5-A0ED-9D74D67E8D1D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49964-B319-435E-9AEB-60071614FB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21765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5B317-7823-4D1F-AB19-E5F4D6F7F64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44DAA-6B2D-4C46-8350-4539FFF99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4042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BD5AD-3EBF-4352-879A-BD78CC98FE3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A2760-E10C-4D50-B7BA-5F0EB13B4F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3793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941A4-F2E0-4B96-9A68-88433C40FD8A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E66C1-651D-499A-A31F-F54C6DBABB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30272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C6F3C-5706-41D2-89FC-2411FF85F3E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4721F-B326-4BEB-B287-1E9B4A173D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26023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76F61-E2AC-44DB-8191-1286A93F3D6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2211E-5C8B-4866-BEB6-5FAFF64A31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584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CF788-DAFD-40A2-93E8-22F96A5FA995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AFD49-AD16-4991-93F1-28147EAE58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95416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6A59A-D931-485A-84CA-F6DC7330ADB2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AA4DB-7BCE-4688-AE20-AF6B8BB008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0934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37842-6246-40E4-9C43-FC197878A051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814D3-EA5E-4953-9D7D-FCA4D215B2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46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8D1EC-CB11-42EA-A9A7-EBF1684E9CF2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B3A5B-6367-401D-873A-13977E1FF7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29360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3E84A51-CE41-402D-99AE-4DD7F4796BEE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CD2E24D-09C9-4DF1-971F-108B5962A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8030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57D2F-DC8F-4FE2-9D95-DB102E23B95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8FD2C-0D26-43A0-A10D-18887B989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413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57E1B-4FE1-49A8-9CEF-E9BAD2F572A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544BD-8653-4F73-894C-2197D49D7F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6788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8A6F7-5519-4CB4-A23C-C57F4A8E4155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22EA6-DFC9-4961-9FD3-A1405DD7A6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5498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41213-9531-4F52-A141-AF823B257B9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524CB-4DC9-4EA0-AA14-AF0374A5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67192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97F11-639B-41B1-9B55-4408CFF21EBE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D3A82-CA62-402D-8EA0-EF65871F7F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76414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B1909-474E-452C-AE51-5C2B32915E3A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29A6A-0277-44BC-8A3D-7FA5CD9294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72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33CB6-95BB-4A58-9917-095496C882BD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E1033-94A7-47FB-A3A0-2D9976FA9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8189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C0A86-0940-4FED-AEBF-3866C4934D21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03D46-F5AF-4E7D-ABEE-6A0C99FBB9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324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4B2A7-80A8-47AC-8E56-E1E30A7632D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86918-5581-4F3D-A184-61E063C417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4366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026C5-55D3-486D-A7A8-8A329C23A57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DF66E-CC25-49C3-86A8-437C070E92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98662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CA6B6-5F44-47FE-B764-334E0802F16B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1DD18-9A14-4556-A8AA-A3F456EBEC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74933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3E84A51-CE41-402D-99AE-4DD7F4796BEE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CD2E24D-09C9-4DF1-971F-108B5962A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21259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57D2F-DC8F-4FE2-9D95-DB102E23B95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8FD2C-0D26-43A0-A10D-18887B989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8938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57E1B-4FE1-49A8-9CEF-E9BAD2F572A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544BD-8653-4F73-894C-2197D49D7F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3980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8A6F7-5519-4CB4-A23C-C57F4A8E4155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22EA6-DFC9-4961-9FD3-A1405DD7A6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1722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41213-9531-4F52-A141-AF823B257B9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524CB-4DC9-4EA0-AA14-AF0374A5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8627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97F11-639B-41B1-9B55-4408CFF21EBE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D3A82-CA62-402D-8EA0-EF65871F7F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91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0C379-3844-4F67-A43F-A97F448EC34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3B644-E8E3-4552-95AF-DE8725FE0B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48105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B1909-474E-452C-AE51-5C2B32915E3A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29A6A-0277-44BC-8A3D-7FA5CD9294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9860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C0A86-0940-4FED-AEBF-3866C4934D21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03D46-F5AF-4E7D-ABEE-6A0C99FBB9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9885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4B2A7-80A8-47AC-8E56-E1E30A7632D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86918-5581-4F3D-A184-61E063C417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12901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026C5-55D3-486D-A7A8-8A329C23A57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DF66E-CC25-49C3-86A8-437C070E92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2757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CA6B6-5F44-47FE-B764-334E0802F16B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1DD18-9A14-4556-A8AA-A3F456EBEC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4506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3E84A51-CE41-402D-99AE-4DD7F4796BEE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CD2E24D-09C9-4DF1-971F-108B5962A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0251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57D2F-DC8F-4FE2-9D95-DB102E23B95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8FD2C-0D26-43A0-A10D-18887B989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3180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57E1B-4FE1-49A8-9CEF-E9BAD2F572A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544BD-8653-4F73-894C-2197D49D7F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79742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8A6F7-5519-4CB4-A23C-C57F4A8E4155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22EA6-DFC9-4961-9FD3-A1405DD7A6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4524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41213-9531-4F52-A141-AF823B257B9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524CB-4DC9-4EA0-AA14-AF0374A5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93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FC486-3185-4152-B36A-8694F5CD6384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B5E37-6F5B-42F9-8AAD-99763CAE82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7363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97F11-639B-41B1-9B55-4408CFF21EBE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D3A82-CA62-402D-8EA0-EF65871F7F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98731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B1909-474E-452C-AE51-5C2B32915E3A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29A6A-0277-44BC-8A3D-7FA5CD9294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60359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C0A86-0940-4FED-AEBF-3866C4934D21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03D46-F5AF-4E7D-ABEE-6A0C99FBB9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31861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4B2A7-80A8-47AC-8E56-E1E30A7632D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86918-5581-4F3D-A184-61E063C417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40673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026C5-55D3-486D-A7A8-8A329C23A57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DF66E-CC25-49C3-86A8-437C070E92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00957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CA6B6-5F44-47FE-B764-334E0802F16B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1DD18-9A14-4556-A8AA-A3F456EBEC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7817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3E84A51-CE41-402D-99AE-4DD7F4796BEE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CD2E24D-09C9-4DF1-971F-108B5962A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9762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57D2F-DC8F-4FE2-9D95-DB102E23B95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8FD2C-0D26-43A0-A10D-18887B989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13520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57E1B-4FE1-49A8-9CEF-E9BAD2F572A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544BD-8653-4F73-894C-2197D49D7F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02399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8A6F7-5519-4CB4-A23C-C57F4A8E4155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22EA6-DFC9-4961-9FD3-A1405DD7A6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283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F7DA7-0D0F-4CED-86B3-3CF43AD4F11E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5074B-D79D-402C-AC8E-EF65110AF8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4880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41213-9531-4F52-A141-AF823B257B9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524CB-4DC9-4EA0-AA14-AF0374A5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17206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97F11-639B-41B1-9B55-4408CFF21EBE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D3A82-CA62-402D-8EA0-EF65871F7F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53515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B1909-474E-452C-AE51-5C2B32915E3A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29A6A-0277-44BC-8A3D-7FA5CD9294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987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C0A86-0940-4FED-AEBF-3866C4934D21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03D46-F5AF-4E7D-ABEE-6A0C99FBB9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3012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4B2A7-80A8-47AC-8E56-E1E30A7632D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86918-5581-4F3D-A184-61E063C417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9260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026C5-55D3-486D-A7A8-8A329C23A57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DF66E-CC25-49C3-86A8-437C070E92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80028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CA6B6-5F44-47FE-B764-334E0802F16B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1DD18-9A14-4556-A8AA-A3F456EBEC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9482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3E84A51-CE41-402D-99AE-4DD7F4796BEE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CD2E24D-09C9-4DF1-971F-108B5962A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9686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57D2F-DC8F-4FE2-9D95-DB102E23B95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8FD2C-0D26-43A0-A10D-18887B989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86155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57E1B-4FE1-49A8-9CEF-E9BAD2F572A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544BD-8653-4F73-894C-2197D49D7F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464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4F949-533F-4C83-96C2-6C06F52E5D1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54581-A2B7-4AC0-9594-D56EC2C386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361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8A6F7-5519-4CB4-A23C-C57F4A8E4155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22EA6-DFC9-4961-9FD3-A1405DD7A6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99513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41213-9531-4F52-A141-AF823B257B9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524CB-4DC9-4EA0-AA14-AF0374A5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78881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97F11-639B-41B1-9B55-4408CFF21EBE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D3A82-CA62-402D-8EA0-EF65871F7F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1150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B1909-474E-452C-AE51-5C2B32915E3A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29A6A-0277-44BC-8A3D-7FA5CD9294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725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C0A86-0940-4FED-AEBF-3866C4934D21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03D46-F5AF-4E7D-ABEE-6A0C99FBB9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9656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4B2A7-80A8-47AC-8E56-E1E30A7632D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86918-5581-4F3D-A184-61E063C417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72139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026C5-55D3-486D-A7A8-8A329C23A57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DF66E-CC25-49C3-86A8-437C070E92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357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CA6B6-5F44-47FE-B764-334E0802F16B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1DD18-9A14-4556-A8AA-A3F456EBEC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0428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3E84A51-CE41-402D-99AE-4DD7F4796BEE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CD2E24D-09C9-4DF1-971F-108B5962A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26825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57D2F-DC8F-4FE2-9D95-DB102E23B95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8FD2C-0D26-43A0-A10D-18887B989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2009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B4B62-95EA-495B-A454-C3ECD4BE3B82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5991F-67EA-48B5-A8B4-F06EA02F4D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4577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57E1B-4FE1-49A8-9CEF-E9BAD2F572A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544BD-8653-4F73-894C-2197D49D7F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03706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8A6F7-5519-4CB4-A23C-C57F4A8E4155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22EA6-DFC9-4961-9FD3-A1405DD7A6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08364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41213-9531-4F52-A141-AF823B257B9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524CB-4DC9-4EA0-AA14-AF0374A5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2623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97F11-639B-41B1-9B55-4408CFF21EBE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D3A82-CA62-402D-8EA0-EF65871F7F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84120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B1909-474E-452C-AE51-5C2B32915E3A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29A6A-0277-44BC-8A3D-7FA5CD9294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86826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C0A86-0940-4FED-AEBF-3866C4934D21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03D46-F5AF-4E7D-ABEE-6A0C99FBB9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5896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4B2A7-80A8-47AC-8E56-E1E30A7632D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86918-5581-4F3D-A184-61E063C417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5875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026C5-55D3-486D-A7A8-8A329C23A57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DF66E-CC25-49C3-86A8-437C070E92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46991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CA6B6-5F44-47FE-B764-334E0802F16B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1DD18-9A14-4556-A8AA-A3F456EBEC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86121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3E84A51-CE41-402D-99AE-4DD7F4796BEE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CD2E24D-09C9-4DF1-971F-108B5962A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66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5846FF-5D08-4796-874F-F35834A397A2}" type="datetime1">
              <a:rPr lang="en-US"/>
              <a:pPr>
                <a:defRPr/>
              </a:pPr>
              <a:t>6/23/2013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7F451-298E-4D40-A536-E38063EFD62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36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AADC8-FEE9-4D3D-97DF-D8CF0A68292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29F46-78B2-4324-AD38-6B92582308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4918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57D2F-DC8F-4FE2-9D95-DB102E23B95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8FD2C-0D26-43A0-A10D-18887B989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6519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57E1B-4FE1-49A8-9CEF-E9BAD2F572A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544BD-8653-4F73-894C-2197D49D7F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3258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8A6F7-5519-4CB4-A23C-C57F4A8E4155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22EA6-DFC9-4961-9FD3-A1405DD7A6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37276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41213-9531-4F52-A141-AF823B257B9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524CB-4DC9-4EA0-AA14-AF0374A5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91166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97F11-639B-41B1-9B55-4408CFF21EBE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D3A82-CA62-402D-8EA0-EF65871F7F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3353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B1909-474E-452C-AE51-5C2B32915E3A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29A6A-0277-44BC-8A3D-7FA5CD9294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50930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C0A86-0940-4FED-AEBF-3866C4934D21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03D46-F5AF-4E7D-ABEE-6A0C99FBB9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97583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4B2A7-80A8-47AC-8E56-E1E30A7632D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86918-5581-4F3D-A184-61E063C417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9917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026C5-55D3-486D-A7A8-8A329C23A57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DF66E-CC25-49C3-86A8-437C070E92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521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CA6B6-5F44-47FE-B764-334E0802F16B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1DD18-9A14-4556-A8AA-A3F456EBEC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16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AB224-9606-4093-A90E-B49738A3634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AA67C-88AB-4BB0-81A8-CF6A5AB632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3951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3E84A51-CE41-402D-99AE-4DD7F4796BEE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CD2E24D-09C9-4DF1-971F-108B5962A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36200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57D2F-DC8F-4FE2-9D95-DB102E23B95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8FD2C-0D26-43A0-A10D-18887B989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47599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57E1B-4FE1-49A8-9CEF-E9BAD2F572A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544BD-8653-4F73-894C-2197D49D7F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67612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8A6F7-5519-4CB4-A23C-C57F4A8E4155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22EA6-DFC9-4961-9FD3-A1405DD7A6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23704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41213-9531-4F52-A141-AF823B257B9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524CB-4DC9-4EA0-AA14-AF0374A5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119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97F11-639B-41B1-9B55-4408CFF21EBE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D3A82-CA62-402D-8EA0-EF65871F7F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9910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B1909-474E-452C-AE51-5C2B32915E3A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29A6A-0277-44BC-8A3D-7FA5CD9294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5758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C0A86-0940-4FED-AEBF-3866C4934D21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03D46-F5AF-4E7D-ABEE-6A0C99FBB9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4900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4B2A7-80A8-47AC-8E56-E1E30A7632D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86918-5581-4F3D-A184-61E063C417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7522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026C5-55D3-486D-A7A8-8A329C23A57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DF66E-CC25-49C3-86A8-437C070E92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9646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DA283-0F3F-404F-8EA2-B81E3083214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F29AF-E95B-4BE6-A7EF-6AB4B78006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8011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CA6B6-5F44-47FE-B764-334E0802F16B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1DD18-9A14-4556-A8AA-A3F456EBEC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0243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3E84A51-CE41-402D-99AE-4DD7F4796BEE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CD2E24D-09C9-4DF1-971F-108B5962A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79740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57D2F-DC8F-4FE2-9D95-DB102E23B95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8FD2C-0D26-43A0-A10D-18887B989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1798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57E1B-4FE1-49A8-9CEF-E9BAD2F572A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544BD-8653-4F73-894C-2197D49D7F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61610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8A6F7-5519-4CB4-A23C-C57F4A8E4155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22EA6-DFC9-4961-9FD3-A1405DD7A6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0478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41213-9531-4F52-A141-AF823B257B9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524CB-4DC9-4EA0-AA14-AF0374A5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4627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97F11-639B-41B1-9B55-4408CFF21EBE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D3A82-CA62-402D-8EA0-EF65871F7F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7505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B1909-474E-452C-AE51-5C2B32915E3A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29A6A-0277-44BC-8A3D-7FA5CD9294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13749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C0A86-0940-4FED-AEBF-3866C4934D21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03D46-F5AF-4E7D-ABEE-6A0C99FBB9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6275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4B2A7-80A8-47AC-8E56-E1E30A7632D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86918-5581-4F3D-A184-61E063C417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0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AB16CCBC-E288-41E3-9F57-EBAFE8C99D0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565A3270-173D-4368-8DAC-EF9464C545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4958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026C5-55D3-486D-A7A8-8A329C23A57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DF66E-CC25-49C3-86A8-437C070E92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16325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CA6B6-5F44-47FE-B764-334E0802F16B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1DD18-9A14-4556-A8AA-A3F456EBEC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1325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3E84A51-CE41-402D-99AE-4DD7F4796BEE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CD2E24D-09C9-4DF1-971F-108B5962A0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98116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57D2F-DC8F-4FE2-9D95-DB102E23B95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8FD2C-0D26-43A0-A10D-18887B989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130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57E1B-4FE1-49A8-9CEF-E9BAD2F572A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544BD-8653-4F73-894C-2197D49D7F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242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8A6F7-5519-4CB4-A23C-C57F4A8E4155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22EA6-DFC9-4961-9FD3-A1405DD7A6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61671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41213-9531-4F52-A141-AF823B257B9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524CB-4DC9-4EA0-AA14-AF0374A5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6697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697F11-639B-41B1-9B55-4408CFF21EBE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D3A82-CA62-402D-8EA0-EF65871F7F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88362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B1909-474E-452C-AE51-5C2B32915E3A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29A6A-0277-44BC-8A3D-7FA5CD9294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78632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C0A86-0940-4FED-AEBF-3866C4934D21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03D46-F5AF-4E7D-ABEE-6A0C99FBB9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158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CF788-DAFD-40A2-93E8-22F96A5FA995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AFD49-AD16-4991-93F1-28147EAE58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3599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4B2A7-80A8-47AC-8E56-E1E30A7632D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86918-5581-4F3D-A184-61E063C417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7491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026C5-55D3-486D-A7A8-8A329C23A57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DF66E-CC25-49C3-86A8-437C070E92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63771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CA6B6-5F44-47FE-B764-334E0802F16B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1DD18-9A14-4556-A8AA-A3F456EBEC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784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33CB6-95BB-4A58-9917-095496C882BD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E1033-94A7-47FB-A3A0-2D9976FA9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90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0C379-3844-4F67-A43F-A97F448EC34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3B644-E8E3-4552-95AF-DE8725FE0B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899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FC486-3185-4152-B36A-8694F5CD6384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B5E37-6F5B-42F9-8AAD-99763CAE82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5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F7DA7-0D0F-4CED-86B3-3CF43AD4F11E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5074B-D79D-402C-AC8E-EF65110AF8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5800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4F949-533F-4C83-96C2-6C06F52E5D1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54581-A2B7-4AC0-9594-D56EC2C386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00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98690-7D6E-4E20-B1F1-23E2842760ED}" type="datetime1">
              <a:rPr lang="en-US"/>
              <a:pPr>
                <a:defRPr/>
              </a:pPr>
              <a:t>6/23/2013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A1A720-362A-42FD-BAA4-0B9AF5C8F79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38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B4B62-95EA-495B-A454-C3ECD4BE3B82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5991F-67EA-48B5-A8B4-F06EA02F4D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7808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AADC8-FEE9-4D3D-97DF-D8CF0A68292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29F46-78B2-4324-AD38-6B92582308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411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AB224-9606-4093-A90E-B49738A3634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AA67C-88AB-4BB0-81A8-CF6A5AB632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50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DA283-0F3F-404F-8EA2-B81E3083214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F29AF-E95B-4BE6-A7EF-6AB4B78006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691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AB16CCBC-E288-41E3-9F57-EBAFE8C99D0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565A3270-173D-4368-8DAC-EF9464C545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56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CF788-DAFD-40A2-93E8-22F96A5FA995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AFD49-AD16-4991-93F1-28147EAE58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4337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33CB6-95BB-4A58-9917-095496C882BD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E1033-94A7-47FB-A3A0-2D9976FA9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719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0C379-3844-4F67-A43F-A97F448EC34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3B644-E8E3-4552-95AF-DE8725FE0B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7469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FC486-3185-4152-B36A-8694F5CD6384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B5E37-6F5B-42F9-8AAD-99763CAE82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968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F7DA7-0D0F-4CED-86B3-3CF43AD4F11E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5074B-D79D-402C-AC8E-EF65110AF8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08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A5F6D-F304-4EE0-AC35-ECC2B9BCDA11}" type="datetime1">
              <a:rPr lang="en-US"/>
              <a:pPr>
                <a:defRPr/>
              </a:pPr>
              <a:t>6/23/2013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F5048-17D4-4F0C-A53F-7C636B6D6D6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176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4F949-533F-4C83-96C2-6C06F52E5D1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54581-A2B7-4AC0-9594-D56EC2C386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887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B4B62-95EA-495B-A454-C3ECD4BE3B82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5991F-67EA-48B5-A8B4-F06EA02F4D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52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AADC8-FEE9-4D3D-97DF-D8CF0A68292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29F46-78B2-4324-AD38-6B92582308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5110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AB224-9606-4093-A90E-B49738A3634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AA67C-88AB-4BB0-81A8-CF6A5AB632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4898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DA283-0F3F-404F-8EA2-B81E30832146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F29AF-E95B-4BE6-A7EF-6AB4B78006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934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19A0A7A4-611F-4EFF-8F20-56F8AE810224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7B9B0CE9-3A50-49D5-8E10-BB98E18ED2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632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4CC32-B560-4859-900C-0C6062E44C44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C7646-077F-4DCF-A485-7284E0A65C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6950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B0C11-4134-4BC5-A0ED-9D74D67E8D1D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49964-B319-435E-9AEB-60071614FB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2835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5B317-7823-4D1F-AB19-E5F4D6F7F64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44DAA-6B2D-4C46-8350-4539FFF99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3009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BD5AD-3EBF-4352-879A-BD78CC98FE3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A2760-E10C-4D50-B7BA-5F0EB13B4F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9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6B67A-6898-4A0F-B6DC-0F44D88E00F6}" type="datetime1">
              <a:rPr lang="en-US"/>
              <a:pPr>
                <a:defRPr/>
              </a:pPr>
              <a:t>6/23/2013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2006 www.brainybetty.com; All Rights Reserved.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E599A-2266-4866-A687-CBE70CE4B02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087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941A4-F2E0-4B96-9A68-88433C40FD8A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E66C1-651D-499A-A31F-F54C6DBABB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559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C6F3C-5706-41D2-89FC-2411FF85F3E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4721F-B326-4BEB-B287-1E9B4A173D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249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76F61-E2AC-44DB-8191-1286A93F3D6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2211E-5C8B-4866-BEB6-5FAFF64A31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729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6A59A-D931-485A-84CA-F6DC7330ADB2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AA4DB-7BCE-4688-AE20-AF6B8BB008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849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37842-6246-40E4-9C43-FC197878A051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814D3-EA5E-4953-9D7D-FCA4D215B2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4468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8D1EC-CB11-42EA-A9A7-EBF1684E9CF2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B3A5B-6367-401D-873A-13977E1FF7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068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19A0A7A4-611F-4EFF-8F20-56F8AE810224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7B9B0CE9-3A50-49D5-8E10-BB98E18ED2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4227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4CC32-B560-4859-900C-0C6062E44C44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C7646-077F-4DCF-A485-7284E0A65C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8353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B0C11-4134-4BC5-A0ED-9D74D67E8D1D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49964-B319-435E-9AEB-60071614FB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514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5B317-7823-4D1F-AB19-E5F4D6F7F64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44DAA-6B2D-4C46-8350-4539FFF99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33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1E91A6-AFE4-4F22-A6B6-E4B75B7DD38D}" type="datetime1">
              <a:rPr lang="en-US"/>
              <a:pPr>
                <a:defRPr/>
              </a:pPr>
              <a:t>6/23/2013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2006 www.brainybetty.com;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30DC20-D95E-4719-AE13-3405C4937F2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530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BD5AD-3EBF-4352-879A-BD78CC98FE3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A2760-E10C-4D50-B7BA-5F0EB13B4F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993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941A4-F2E0-4B96-9A68-88433C40FD8A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E66C1-651D-499A-A31F-F54C6DBABB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3265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C6F3C-5706-41D2-89FC-2411FF85F3E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4721F-B326-4BEB-B287-1E9B4A173D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708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76F61-E2AC-44DB-8191-1286A93F3D6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2211E-5C8B-4866-BEB6-5FAFF64A31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836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6A59A-D931-485A-84CA-F6DC7330ADB2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AA4DB-7BCE-4688-AE20-AF6B8BB008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498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37842-6246-40E4-9C43-FC197878A051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814D3-EA5E-4953-9D7D-FCA4D215B2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415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8D1EC-CB11-42EA-A9A7-EBF1684E9CF2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B3A5B-6367-401D-873A-13977E1FF7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081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19A0A7A4-611F-4EFF-8F20-56F8AE810224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7B9B0CE9-3A50-49D5-8E10-BB98E18ED2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687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4CC32-B560-4859-900C-0C6062E44C44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C7646-077F-4DCF-A485-7284E0A65C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5275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B0C11-4134-4BC5-A0ED-9D74D67E8D1D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49964-B319-435E-9AEB-60071614FB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084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44CB0-85C3-49D3-B30D-1F5DF2D30A6D}" type="datetime1">
              <a:rPr lang="en-US"/>
              <a:pPr>
                <a:defRPr/>
              </a:pPr>
              <a:t>6/23/2013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2006 www.brainybetty.com; All Rights Reserved.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11519-5625-4D81-BB7D-AC9788699E0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612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5B317-7823-4D1F-AB19-E5F4D6F7F64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44DAA-6B2D-4C46-8350-4539FFF99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3470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BD5AD-3EBF-4352-879A-BD78CC98FE3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A2760-E10C-4D50-B7BA-5F0EB13B4F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910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941A4-F2E0-4B96-9A68-88433C40FD8A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E66C1-651D-499A-A31F-F54C6DBABB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470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C6F3C-5706-41D2-89FC-2411FF85F3E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4721F-B326-4BEB-B287-1E9B4A173D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8218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76F61-E2AC-44DB-8191-1286A93F3D6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2211E-5C8B-4866-BEB6-5FAFF64A31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960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6A59A-D931-485A-84CA-F6DC7330ADB2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AA4DB-7BCE-4688-AE20-AF6B8BB008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362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37842-6246-40E4-9C43-FC197878A051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814D3-EA5E-4953-9D7D-FCA4D215B2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82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8D1EC-CB11-42EA-A9A7-EBF1684E9CF2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B3A5B-6367-401D-873A-13977E1FF7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054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19A0A7A4-611F-4EFF-8F20-56F8AE810224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7B9B0CE9-3A50-49D5-8E10-BB98E18ED2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1428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4CC32-B560-4859-900C-0C6062E44C44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C7646-077F-4DCF-A485-7284E0A65C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876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DD5BCE-69B1-41E2-8ACA-BDF9E4D0F3A2}" type="datetime1">
              <a:rPr lang="en-US"/>
              <a:pPr>
                <a:defRPr/>
              </a:pPr>
              <a:t>6/23/2013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6A5CE-1469-4BB8-9B1D-A62990BDB28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30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B0C11-4134-4BC5-A0ED-9D74D67E8D1D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49964-B319-435E-9AEB-60071614FB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7749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5B317-7823-4D1F-AB19-E5F4D6F7F64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44DAA-6B2D-4C46-8350-4539FFF99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574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BD5AD-3EBF-4352-879A-BD78CC98FE3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A2760-E10C-4D50-B7BA-5F0EB13B4F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7323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941A4-F2E0-4B96-9A68-88433C40FD8A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E66C1-651D-499A-A31F-F54C6DBABB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744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C6F3C-5706-41D2-89FC-2411FF85F3E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4721F-B326-4BEB-B287-1E9B4A173D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669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76F61-E2AC-44DB-8191-1286A93F3D6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2211E-5C8B-4866-BEB6-5FAFF64A31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657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6A59A-D931-485A-84CA-F6DC7330ADB2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AA4DB-7BCE-4688-AE20-AF6B8BB008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751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37842-6246-40E4-9C43-FC197878A051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814D3-EA5E-4953-9D7D-FCA4D215B2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01743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8D1EC-CB11-42EA-A9A7-EBF1684E9CF2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B3A5B-6367-401D-873A-13977E1FF7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318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19A0A7A4-611F-4EFF-8F20-56F8AE810224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7B9B0CE9-3A50-49D5-8E10-BB98E18ED2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82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7EDAB-7984-4A10-81EB-4B2B4F50688B}" type="datetime1">
              <a:rPr lang="en-US"/>
              <a:pPr>
                <a:defRPr/>
              </a:pPr>
              <a:t>6/23/2013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764EC-0930-4CF1-9006-0FEEA94C611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649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4CC32-B560-4859-900C-0C6062E44C44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C7646-077F-4DCF-A485-7284E0A65C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7677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B0C11-4134-4BC5-A0ED-9D74D67E8D1D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49964-B319-435E-9AEB-60071614FB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0366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5B317-7823-4D1F-AB19-E5F4D6F7F64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44DAA-6B2D-4C46-8350-4539FFF99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401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BD5AD-3EBF-4352-879A-BD78CC98FE3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A2760-E10C-4D50-B7BA-5F0EB13B4F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7025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941A4-F2E0-4B96-9A68-88433C40FD8A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E66C1-651D-499A-A31F-F54C6DBABB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306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9C6F3C-5706-41D2-89FC-2411FF85F3E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4721F-B326-4BEB-B287-1E9B4A173D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8736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76F61-E2AC-44DB-8191-1286A93F3D6C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2211E-5C8B-4866-BEB6-5FAFF64A31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5247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6A59A-D931-485A-84CA-F6DC7330ADB2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AA4DB-7BCE-4688-AE20-AF6B8BB008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909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37842-6246-40E4-9C43-FC197878A051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814D3-EA5E-4953-9D7D-FCA4D215B2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3883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8D1EC-CB11-42EA-A9A7-EBF1684E9CF2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6B3A5B-6367-401D-873A-13977E1FF7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33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52DA3DDD-9D86-426C-8A0F-BD66E733200D}" type="datetime1">
              <a:rPr lang="en-US"/>
              <a:pPr>
                <a:defRPr/>
              </a:pPr>
              <a:t>6/23/2013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864CD753-76C1-4225-8F07-86D8E14E241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633EC95B-09BF-48A1-A865-DED61673027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57739586-B1B9-4DD2-B49F-3B277DBC35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8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633EC95B-09BF-48A1-A865-DED61673027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57739586-B1B9-4DD2-B49F-3B277DBC35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0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633EC95B-09BF-48A1-A865-DED61673027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57739586-B1B9-4DD2-B49F-3B277DBC35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0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A3C82673-B414-46AE-80E1-B471C8002ED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6B5B8558-015D-4DD7-A37C-400787710A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306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A3C82673-B414-46AE-80E1-B471C8002ED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6B5B8558-015D-4DD7-A37C-400787710A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40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A3C82673-B414-46AE-80E1-B471C8002ED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6B5B8558-015D-4DD7-A37C-400787710A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76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A3C82673-B414-46AE-80E1-B471C8002ED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6B5B8558-015D-4DD7-A37C-400787710A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47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A3C82673-B414-46AE-80E1-B471C8002ED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6B5B8558-015D-4DD7-A37C-400787710A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9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A3C82673-B414-46AE-80E1-B471C8002ED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6B5B8558-015D-4DD7-A37C-400787710A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55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A3C82673-B414-46AE-80E1-B471C8002ED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6B5B8558-015D-4DD7-A37C-400787710A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6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A82357FF-C0F5-47D7-A467-6C661F288865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37E59775-AD01-4F36-9EB3-AC4A9F70FB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A3C82673-B414-46AE-80E1-B471C8002ED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6B5B8558-015D-4DD7-A37C-400787710A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134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A3C82673-B414-46AE-80E1-B471C8002ED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6B5B8558-015D-4DD7-A37C-400787710A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5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A3C82673-B414-46AE-80E1-B471C8002ED9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6B5B8558-015D-4DD7-A37C-400787710A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97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A82357FF-C0F5-47D7-A467-6C661F288865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37E59775-AD01-4F36-9EB3-AC4A9F70FB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8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A82357FF-C0F5-47D7-A467-6C661F288865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37E59775-AD01-4F36-9EB3-AC4A9F70FB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76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633EC95B-09BF-48A1-A865-DED61673027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57739586-B1B9-4DD2-B49F-3B277DBC35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56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633EC95B-09BF-48A1-A865-DED61673027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57739586-B1B9-4DD2-B49F-3B277DBC35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432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633EC95B-09BF-48A1-A865-DED61673027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57739586-B1B9-4DD2-B49F-3B277DBC35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01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633EC95B-09BF-48A1-A865-DED61673027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57739586-B1B9-4DD2-B49F-3B277DBC35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74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633EC95B-09BF-48A1-A865-DED616730278}" type="datetime1">
              <a:rPr lang="en-US">
                <a:solidFill>
                  <a:srgbClr val="000000"/>
                </a:solidFill>
              </a:rPr>
              <a:pPr>
                <a:defRPr/>
              </a:pPr>
              <a:t>6/23/2013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613525"/>
            <a:ext cx="495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6629400"/>
            <a:ext cx="1219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57739586-B1B9-4DD2-B49F-3B277DBC35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61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18" Type="http://schemas.openxmlformats.org/officeDocument/2006/relationships/image" Target="../media/image4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17" Type="http://schemas.openxmlformats.org/officeDocument/2006/relationships/hyperlink" Target="http://issuu.com/violina/docs/how_wojtek__a_bear__became_a_soldier" TargetMode="External"/><Relationship Id="rId2" Type="http://schemas.openxmlformats.org/officeDocument/2006/relationships/notesSlide" Target="../notesSlides/notesSlide12.xml"/><Relationship Id="rId16" Type="http://schemas.openxmlformats.org/officeDocument/2006/relationships/hyperlink" Target="http://issuu.com/violina/docs/comment_l_ours_wojtek_est_devenu_solda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hyperlink" Target="http://issuu.com/violina/docs/come_l_orso_wojtek_e_diventato_soldato" TargetMode="External"/><Relationship Id="rId10" Type="http://schemas.openxmlformats.org/officeDocument/2006/relationships/image" Target="../media/image36.jpeg"/><Relationship Id="rId19" Type="http://schemas.openxmlformats.org/officeDocument/2006/relationships/image" Target="../media/image40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hyperlink" Target="http://issuu.com/violina/docs/jak_nied_wied__wojtek_zosta___o_nierzem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0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hyperlink" Target="http://www.jigsawplanet.com/wiola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cs.google.com/leaf?id=0B7xZBjvs4zmzZjdhYjI5NmEtMGU4OC00NmQ5LWI2NTMtNjg3ZGI3Njk5MTUy&amp;sort=name&amp;layout=list&amp;num=50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hyperlink" Target="http://www.facebook.com/group.php?v=wall&amp;gid=43399319070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8.xml"/><Relationship Id="rId6" Type="http://schemas.openxmlformats.org/officeDocument/2006/relationships/hyperlink" Target="http://www.facebook.com/pages/Klub-przyjaci%C3%B3%C5%82-nied%C5%BAwiedzia-Wojtka-Il-club-degli-amici-dellorso-Wojtek/178393378844765?ref=ts&amp;v=wa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ei8mwEU6yC4" TargetMode="External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hyperlink" Target="http://www.ilrestodelcarlino.it/imola/cronaca/2011/04/02/483891-liberazione_attraverso_fumetto_mostra_cassiano.shtml" TargetMode="External"/><Relationship Id="rId4" Type="http://schemas.openxmlformats.org/officeDocument/2006/relationships/hyperlink" Target="http://www.stranieriinitalia.it/nuovi_cittadini-wojtek_l_orso_polacco_che_libero_cassino_13260.htm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twinblog.etwinning.net/18835/" TargetMode="External"/><Relationship Id="rId3" Type="http://schemas.openxmlformats.org/officeDocument/2006/relationships/hyperlink" Target="https://sites.google.com/site/costellazionewojtek/" TargetMode="External"/><Relationship Id="rId7" Type="http://schemas.openxmlformats.org/officeDocument/2006/relationships/hyperlink" Target="http://www.zsth.home.pl/etwinning/cele_i_struktura_projektu-1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8.xml"/><Relationship Id="rId6" Type="http://schemas.openxmlformats.org/officeDocument/2006/relationships/image" Target="../media/image4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1.xml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50.xml"/><Relationship Id="rId5" Type="http://schemas.openxmlformats.org/officeDocument/2006/relationships/image" Target="../media/image92.jpeg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maps.google.pl/maps?hl=pl&amp;tab=w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7.xml"/><Relationship Id="rId6" Type="http://schemas.openxmlformats.org/officeDocument/2006/relationships/image" Target="../media/image2.jpe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mtClean="0"/>
          </a:p>
        </p:txBody>
      </p:sp>
      <p:sp>
        <p:nvSpPr>
          <p:cNvPr id="4" name="Prostokąt 3"/>
          <p:cNvSpPr/>
          <p:nvPr/>
        </p:nvSpPr>
        <p:spPr>
          <a:xfrm>
            <a:off x="105263" y="188640"/>
            <a:ext cx="896021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000" b="1" i="1" dirty="0" smtClean="0">
                <a:ln w="1905"/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Pro</a:t>
            </a:r>
            <a:r>
              <a:rPr lang="it-IT" sz="4000" b="1" i="1" dirty="0" smtClean="0">
                <a:ln w="1905"/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getto </a:t>
            </a:r>
            <a:r>
              <a:rPr lang="it-IT" sz="4000" b="1" i="1" dirty="0" err="1" smtClean="0">
                <a:ln w="1905"/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Twinning</a:t>
            </a:r>
            <a:endParaRPr lang="pl-PL" sz="4000" b="1" i="1" dirty="0">
              <a:ln w="1905"/>
              <a:blipFill>
                <a:blip r:embed="rId3"/>
                <a:tile tx="0" ty="0" sx="100000" sy="100000" flip="none" algn="tl"/>
              </a:blip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pl-PL" sz="4000" b="1" i="1" dirty="0">
                <a:ln w="1905"/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„</a:t>
            </a:r>
            <a:r>
              <a:rPr lang="pl-PL" sz="4000" b="1" i="1" dirty="0" err="1">
                <a:ln w="1905"/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Dans</a:t>
            </a:r>
            <a:r>
              <a:rPr lang="pl-PL" sz="4000" b="1" i="1" dirty="0">
                <a:ln w="1905"/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pl-PL" sz="4000" b="1" i="1" dirty="0" err="1">
                <a:ln w="1905"/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le</a:t>
            </a:r>
            <a:r>
              <a:rPr lang="pl-PL" sz="4000" b="1" i="1" dirty="0">
                <a:ln w="1905"/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cercle des </a:t>
            </a:r>
            <a:r>
              <a:rPr lang="pl-PL" sz="4000" b="1" i="1" dirty="0" err="1">
                <a:ln w="1905"/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signes</a:t>
            </a:r>
            <a:r>
              <a:rPr lang="pl-PL" sz="4000" b="1" i="1" dirty="0">
                <a:ln w="1905"/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pl-PL" sz="4000" b="1" i="1" dirty="0" err="1">
                <a:ln w="1905"/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du</a:t>
            </a:r>
            <a:r>
              <a:rPr lang="pl-PL" sz="4000" b="1" i="1" dirty="0">
                <a:ln w="1905"/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pl-PL" sz="4000" b="1" i="1" dirty="0" err="1">
                <a:ln w="1905"/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zodi@que</a:t>
            </a:r>
            <a:r>
              <a:rPr lang="pl-PL" sz="4000" b="1" i="1" dirty="0">
                <a:ln w="1905"/>
                <a:blipFill>
                  <a:blip r:embed="rId3"/>
                  <a:tile tx="0" ty="0" sx="100000" sy="100000" flip="none" algn="tl"/>
                </a:blip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”</a:t>
            </a:r>
          </a:p>
        </p:txBody>
      </p:sp>
      <p:pic>
        <p:nvPicPr>
          <p:cNvPr id="5" name="Symbol zastępczy zawartości 6" descr="Wojtek w zodiak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043608" y="1628800"/>
            <a:ext cx="7119191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7" name="Obraz 8" descr="logo_etwinning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999163"/>
            <a:ext cx="125888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86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az 3" descr="logo_etwinnin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999163"/>
            <a:ext cx="125888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 descr="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613" y="2514600"/>
            <a:ext cx="3076575" cy="4319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268" name="pole tekstowe 5"/>
          <p:cNvSpPr txBox="1">
            <a:spLocks noChangeArrowheads="1"/>
          </p:cNvSpPr>
          <p:nvPr/>
        </p:nvSpPr>
        <p:spPr bwMode="auto">
          <a:xfrm>
            <a:off x="899591" y="260648"/>
            <a:ext cx="7417321" cy="3170099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Il </a:t>
            </a:r>
            <a:r>
              <a:rPr lang="fr-FR" sz="40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fumetto</a:t>
            </a:r>
            <a:r>
              <a:rPr lang="fr-FR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e la </a:t>
            </a:r>
            <a:r>
              <a:rPr lang="fr-FR" sz="40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sfid</a:t>
            </a:r>
            <a:r>
              <a:rPr lang="fr-FR" sz="4000" b="1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r>
              <a:rPr lang="fr-FR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r-FR" sz="40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della</a:t>
            </a:r>
            <a:r>
              <a:rPr lang="fr-FR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r-FR" sz="40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grafica</a:t>
            </a:r>
            <a:endParaRPr lang="fr-FR" sz="2000" b="1" dirty="0" smtClean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eaLnBrk="1" hangingPunct="1"/>
            <a:r>
              <a:rPr lang="it-IT" sz="2400" dirty="0">
                <a:latin typeface="Arial" pitchFamily="34" charset="0"/>
                <a:cs typeface="Arial" pitchFamily="34" charset="0"/>
              </a:rPr>
              <a:t>È stato necessario  lavorare sul perfezionamento grafico del fumetto, i cui disegni erano  tutti colorati  a pastello, utilizzando il programma Corel </a:t>
            </a:r>
            <a:r>
              <a:rPr lang="it-IT" sz="2400" dirty="0" err="1">
                <a:latin typeface="Arial" pitchFamily="34" charset="0"/>
                <a:cs typeface="Arial" pitchFamily="34" charset="0"/>
              </a:rPr>
              <a:t>Painter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. </a:t>
            </a:r>
          </a:p>
          <a:p>
            <a:pPr eaLnBrk="1" hangingPunct="1"/>
            <a:r>
              <a:rPr lang="it-IT" sz="2400" dirty="0">
                <a:latin typeface="Arial" pitchFamily="34" charset="0"/>
                <a:cs typeface="Arial" pitchFamily="34" charset="0"/>
              </a:rPr>
              <a:t>Il  tempo impiegato per rendere più vivace il colore   è stato davvero notevole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!.</a:t>
            </a:r>
            <a:endParaRPr lang="it-IT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az 6" descr="2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574" y="2710815"/>
            <a:ext cx="3076575" cy="4319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2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30747"/>
            <a:ext cx="39195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 descr="2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465" y="2924944"/>
            <a:ext cx="3919538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1802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az 1" descr="logo_etwinnin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999163"/>
            <a:ext cx="125888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/>
            <a:r>
              <a:rPr lang="it-IT" sz="2400" dirty="0" smtClean="0">
                <a:latin typeface="Arial" pitchFamily="34" charset="0"/>
                <a:cs typeface="Arial" pitchFamily="34" charset="0"/>
              </a:rPr>
              <a:t>Gli studenti hanno avuto l'opportunità di parlare in diretta con il 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reduce 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e 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porre domande su </a:t>
            </a:r>
            <a:r>
              <a:rPr lang="it-IT" sz="2400" dirty="0" err="1" smtClean="0">
                <a:latin typeface="Arial" pitchFamily="34" charset="0"/>
                <a:cs typeface="Arial" pitchFamily="34" charset="0"/>
              </a:rPr>
              <a:t>Wojtek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 e la guerra:</a:t>
            </a:r>
            <a:r>
              <a:rPr lang="it-IT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una vera e propria lezione di storia!</a:t>
            </a:r>
            <a:endParaRPr lang="it-IT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 descr="DSC052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7236" y="3188581"/>
            <a:ext cx="4320000" cy="324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Obraz 5" descr="DSC0523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55037" y="3618000"/>
            <a:ext cx="4320000" cy="324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Prostokąt 6"/>
          <p:cNvSpPr/>
          <p:nvPr/>
        </p:nvSpPr>
        <p:spPr>
          <a:xfrm>
            <a:off x="623892" y="0"/>
            <a:ext cx="766229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V</a:t>
            </a: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ideo</a:t>
            </a:r>
            <a:r>
              <a:rPr lang="it-IT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</a:t>
            </a: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onferen</a:t>
            </a:r>
            <a:r>
              <a:rPr lang="it-IT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z</a:t>
            </a: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 </a:t>
            </a:r>
          </a:p>
          <a:p>
            <a:pPr algn="ctr">
              <a:defRPr/>
            </a:pPr>
            <a:r>
              <a:rPr lang="it-IT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con il </a:t>
            </a: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Profes</a:t>
            </a:r>
            <a:r>
              <a:rPr lang="it-IT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sor</a:t>
            </a: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Wojciech</a:t>
            </a:r>
            <a:r>
              <a:rPr lang="it-IT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pl-PL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Narębsk</a:t>
            </a:r>
            <a:r>
              <a:rPr lang="it-IT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</a:t>
            </a:r>
            <a:endParaRPr lang="pl-PL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az 1" descr="Come l’orso Wojtek e diventato soldato-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 descr="Come l’orso Wojtek e diventato soldato-0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az 12" descr="Come l’orso Wojtek e diventato soldato-01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3" descr="Come l’orso Wojtek e diventato soldato-03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az 14" descr="Come l’orso Wojtek e diventato soldato-02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15" descr="Come l’orso Wojtek e diventato soldato-03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az 16" descr="Come l’orso Wojtek e diventato soldato-03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az 17" descr="Come l’orso Wojtek e diventato soldato-04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18" descr="Come l’orso Wojtek e diventato soldato-044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19" descr="Come l’orso Wojtek e diventato soldato-052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az 20" descr="Come l’orso Wojtek e diventato soldato-055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az 21" descr="Come l’orso Wojtek e diventato soldato-059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pole tekstowe 23"/>
          <p:cNvSpPr txBox="1">
            <a:spLocks noChangeArrowheads="1"/>
          </p:cNvSpPr>
          <p:nvPr/>
        </p:nvSpPr>
        <p:spPr bwMode="auto">
          <a:xfrm>
            <a:off x="250825" y="620713"/>
            <a:ext cx="144145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sz="2000" dirty="0" smtClean="0">
                <a:latin typeface="Calibri" pitchFamily="34" charset="0"/>
                <a:cs typeface="Calibri" pitchFamily="34" charset="0"/>
              </a:rPr>
              <a:t>Il nostro </a:t>
            </a:r>
            <a:r>
              <a:rPr lang="it-IT" sz="2000" dirty="0" smtClean="0">
                <a:latin typeface="Calibri" pitchFamily="34" charset="0"/>
                <a:cs typeface="Calibri" pitchFamily="34" charset="0"/>
              </a:rPr>
              <a:t> fumetto è disponibile  </a:t>
            </a:r>
            <a:r>
              <a:rPr lang="it-IT" sz="2000" dirty="0">
                <a:latin typeface="Calibri" pitchFamily="34" charset="0"/>
                <a:cs typeface="Calibri" pitchFamily="34" charset="0"/>
              </a:rPr>
              <a:t>online in quattro lingue: </a:t>
            </a:r>
            <a:r>
              <a:rPr lang="it-IT" sz="2000" dirty="0">
                <a:latin typeface="Calibri" pitchFamily="34" charset="0"/>
                <a:cs typeface="Calibri" pitchFamily="34" charset="0"/>
                <a:hlinkClick r:id="rId14"/>
              </a:rPr>
              <a:t>polacco, </a:t>
            </a:r>
            <a:r>
              <a:rPr lang="it-IT" sz="2000" dirty="0">
                <a:latin typeface="Calibri" pitchFamily="34" charset="0"/>
                <a:cs typeface="Calibri" pitchFamily="34" charset="0"/>
                <a:hlinkClick r:id="rId15"/>
              </a:rPr>
              <a:t>italiano</a:t>
            </a:r>
            <a:r>
              <a:rPr lang="it-IT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it-IT" sz="2000" dirty="0">
                <a:latin typeface="Calibri" pitchFamily="34" charset="0"/>
                <a:cs typeface="Calibri" pitchFamily="34" charset="0"/>
                <a:hlinkClick r:id="rId16"/>
              </a:rPr>
              <a:t>francese </a:t>
            </a:r>
            <a:r>
              <a:rPr lang="it-IT" sz="2000" dirty="0">
                <a:latin typeface="Calibri" pitchFamily="34" charset="0"/>
                <a:cs typeface="Calibri" pitchFamily="34" charset="0"/>
              </a:rPr>
              <a:t>e </a:t>
            </a:r>
            <a:r>
              <a:rPr lang="it-IT" sz="2000" dirty="0">
                <a:latin typeface="Calibri" pitchFamily="34" charset="0"/>
                <a:cs typeface="Calibri" pitchFamily="34" charset="0"/>
                <a:hlinkClick r:id="rId17"/>
              </a:rPr>
              <a:t>inglese</a:t>
            </a:r>
            <a:endParaRPr lang="it-IT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327" name="Obraz 1" descr="logo_etwinning.g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999163"/>
            <a:ext cx="125888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Obraz 25" descr="Come l’orso Wojtek e diventato soldato-060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0"/>
            <a:ext cx="5299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ymbol zastępczy zawartości 2"/>
          <p:cNvSpPr>
            <a:spLocks noGrp="1"/>
          </p:cNvSpPr>
          <p:nvPr>
            <p:ph idx="1"/>
          </p:nvPr>
        </p:nvSpPr>
        <p:spPr>
          <a:xfrm>
            <a:off x="495486" y="1473200"/>
            <a:ext cx="8229600" cy="4525963"/>
          </a:xfrm>
        </p:spPr>
        <p:txBody>
          <a:bodyPr/>
          <a:lstStyle/>
          <a:p>
            <a:pPr algn="ctr" eaLnBrk="1" hangingPunct="1"/>
            <a:r>
              <a:rPr lang="it-IT" sz="2800" dirty="0" smtClean="0"/>
              <a:t>Abbiamo iniziato la diffusione dell'azione </a:t>
            </a:r>
            <a:r>
              <a:rPr lang="it-IT" sz="2800" dirty="0" err="1" smtClean="0"/>
              <a:t>Wojtek</a:t>
            </a:r>
            <a:r>
              <a:rPr lang="it-IT" sz="2800" dirty="0" smtClean="0"/>
              <a:t> </a:t>
            </a:r>
            <a:r>
              <a:rPr lang="it-IT" sz="2800" dirty="0" smtClean="0"/>
              <a:t>in Polonia , nel </a:t>
            </a:r>
            <a:r>
              <a:rPr lang="it-IT" sz="2800" dirty="0" smtClean="0"/>
              <a:t>giorno dedicato a </a:t>
            </a:r>
            <a:r>
              <a:rPr lang="it-IT" sz="2800" dirty="0" err="1" smtClean="0"/>
              <a:t>Teddy</a:t>
            </a:r>
            <a:r>
              <a:rPr lang="it-IT" sz="2800" dirty="0" smtClean="0"/>
              <a:t> Bear: così </a:t>
            </a:r>
            <a:r>
              <a:rPr lang="it-IT" sz="2800" dirty="0" err="1" smtClean="0"/>
              <a:t>Wojtek</a:t>
            </a:r>
            <a:r>
              <a:rPr lang="it-IT" sz="2800" dirty="0" smtClean="0"/>
              <a:t> è  diventato famoso fra i bambini polacchi.</a:t>
            </a:r>
          </a:p>
          <a:p>
            <a:pPr algn="ctr" eaLnBrk="1" hangingPunct="1"/>
            <a:r>
              <a:rPr lang="it-IT" sz="2800" dirty="0" smtClean="0"/>
              <a:t> Attraverso il portale </a:t>
            </a:r>
            <a:r>
              <a:rPr lang="it-IT" sz="2800" dirty="0" err="1" smtClean="0"/>
              <a:t>eTwinning,sotto</a:t>
            </a:r>
            <a:r>
              <a:rPr lang="it-IT" sz="2800" dirty="0" smtClean="0"/>
              <a:t> forma di newsletter, sono stati inviati a tutte le scuole iscritte in Polonia i fumetti e altro materiale su </a:t>
            </a:r>
            <a:r>
              <a:rPr lang="it-IT" sz="2800" dirty="0" err="1" smtClean="0"/>
              <a:t>Wojtek</a:t>
            </a:r>
            <a:r>
              <a:rPr lang="it-IT" sz="2800" dirty="0" smtClean="0"/>
              <a:t>  sviluppato in partenariato.</a:t>
            </a:r>
          </a:p>
        </p:txBody>
      </p:sp>
      <p:pic>
        <p:nvPicPr>
          <p:cNvPr id="16387" name="Obraz 3" descr="logo_etwinnin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999163"/>
            <a:ext cx="125888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065369" y="332656"/>
            <a:ext cx="508985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L’azione di diffusione </a:t>
            </a:r>
          </a:p>
          <a:p>
            <a:pPr algn="ctr">
              <a:defRPr/>
            </a:pPr>
            <a:r>
              <a:rPr lang="it-IT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della storia di </a:t>
            </a:r>
            <a:r>
              <a:rPr lang="it-IT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Wojtek</a:t>
            </a:r>
            <a:r>
              <a:rPr lang="it-IT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it-IT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8" t="13361" r="11816" b="3908"/>
          <a:stretch>
            <a:fillRect/>
          </a:stretch>
        </p:blipFill>
        <p:spPr bwMode="auto">
          <a:xfrm>
            <a:off x="0" y="4652963"/>
            <a:ext cx="316865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ymbol zastępczy zawartości 2"/>
          <p:cNvSpPr>
            <a:spLocks noGrp="1"/>
          </p:cNvSpPr>
          <p:nvPr>
            <p:ph idx="1"/>
          </p:nvPr>
        </p:nvSpPr>
        <p:spPr>
          <a:xfrm>
            <a:off x="395288" y="908050"/>
            <a:ext cx="8229600" cy="158432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fr-FR" sz="2400" dirty="0" smtClean="0"/>
              <a:t>Con il </a:t>
            </a:r>
            <a:r>
              <a:rPr lang="fr-FR" sz="2400" dirty="0" err="1" smtClean="0"/>
              <a:t>fumetto</a:t>
            </a:r>
            <a:r>
              <a:rPr lang="fr-FR" sz="2400" dirty="0" smtClean="0"/>
              <a:t>, un piccolo </a:t>
            </a:r>
            <a:r>
              <a:rPr lang="fr-FR" sz="2400" dirty="0" err="1" smtClean="0"/>
              <a:t>spettacolo</a:t>
            </a:r>
            <a:r>
              <a:rPr lang="fr-FR" sz="2400" dirty="0" smtClean="0"/>
              <a:t> e la </a:t>
            </a:r>
            <a:r>
              <a:rPr lang="fr-FR" sz="2400" dirty="0" err="1" smtClean="0"/>
              <a:t>nostra</a:t>
            </a:r>
            <a:r>
              <a:rPr lang="fr-FR" sz="2400" dirty="0" smtClean="0"/>
              <a:t> canzone su Wojtek, </a:t>
            </a:r>
            <a:r>
              <a:rPr lang="fr-FR" sz="2400" dirty="0" err="1" smtClean="0"/>
              <a:t>abbiamo</a:t>
            </a:r>
            <a:r>
              <a:rPr lang="fr-FR" sz="2400" dirty="0" smtClean="0"/>
              <a:t> </a:t>
            </a:r>
            <a:r>
              <a:rPr lang="fr-FR" sz="2400" dirty="0" err="1" smtClean="0"/>
              <a:t>visitato</a:t>
            </a:r>
            <a:r>
              <a:rPr lang="fr-FR" sz="2400" dirty="0" smtClean="0"/>
              <a:t> le </a:t>
            </a:r>
            <a:r>
              <a:rPr lang="fr-FR" sz="2400" dirty="0" err="1" smtClean="0"/>
              <a:t>scuole</a:t>
            </a:r>
            <a:r>
              <a:rPr lang="fr-FR" sz="2400" dirty="0" smtClean="0"/>
              <a:t> </a:t>
            </a:r>
            <a:r>
              <a:rPr lang="fr-FR" sz="2400" dirty="0" err="1" smtClean="0"/>
              <a:t>primarie</a:t>
            </a:r>
            <a:r>
              <a:rPr lang="fr-FR" sz="2400" dirty="0" smtClean="0"/>
              <a:t> di  </a:t>
            </a:r>
            <a:r>
              <a:rPr lang="fr-FR" sz="2400" dirty="0" smtClean="0"/>
              <a:t>Żagań </a:t>
            </a:r>
            <a:r>
              <a:rPr lang="fr-FR" sz="2400" dirty="0" smtClean="0"/>
              <a:t>per </a:t>
            </a:r>
            <a:r>
              <a:rPr lang="fr-FR" sz="2400" dirty="0" err="1" smtClean="0"/>
              <a:t>promuovere</a:t>
            </a:r>
            <a:r>
              <a:rPr lang="fr-FR" sz="2400" dirty="0" smtClean="0"/>
              <a:t> la  </a:t>
            </a:r>
            <a:r>
              <a:rPr lang="fr-FR" sz="2400" dirty="0" err="1" smtClean="0"/>
              <a:t>storia</a:t>
            </a:r>
            <a:r>
              <a:rPr lang="fr-FR" sz="2400" dirty="0" smtClean="0"/>
              <a:t> di Wojtek </a:t>
            </a:r>
            <a:r>
              <a:rPr lang="it-IT" sz="2400" dirty="0" smtClean="0"/>
              <a:t>fra i </a:t>
            </a:r>
            <a:r>
              <a:rPr lang="fr-FR" sz="2400" dirty="0" smtClean="0"/>
              <a:t> </a:t>
            </a:r>
            <a:r>
              <a:rPr lang="fr-FR" sz="2400" dirty="0" err="1" smtClean="0"/>
              <a:t>bambini</a:t>
            </a:r>
            <a:r>
              <a:rPr lang="fr-FR" sz="2400" dirty="0" smtClean="0"/>
              <a:t>.</a:t>
            </a:r>
            <a:endParaRPr lang="pl-PL" sz="2400" dirty="0" smtClean="0"/>
          </a:p>
        </p:txBody>
      </p:sp>
      <p:pic>
        <p:nvPicPr>
          <p:cNvPr id="16387" name="Obraz 3" descr="logo_etwinnin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999163"/>
            <a:ext cx="125888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/>
        </p:nvSpPr>
        <p:spPr>
          <a:xfrm>
            <a:off x="1097171" y="188640"/>
            <a:ext cx="687880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3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Calibri" pitchFamily="34" charset="0"/>
              </a:rPr>
              <a:t>Le</a:t>
            </a:r>
            <a:r>
              <a:rPr lang="it-IT" sz="3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Calibri" pitchFamily="34" charset="0"/>
              </a:rPr>
              <a:t> </a:t>
            </a:r>
            <a:r>
              <a:rPr lang="pl-PL" sz="3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Calibri" pitchFamily="34" charset="0"/>
              </a:rPr>
              <a:t> visite </a:t>
            </a:r>
            <a:r>
              <a:rPr lang="it-IT" sz="3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Calibri" pitchFamily="34" charset="0"/>
              </a:rPr>
              <a:t>nelle scuole primarie</a:t>
            </a:r>
            <a:endParaRPr lang="pl-PL" sz="36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/>
            </a:endParaRPr>
          </a:p>
        </p:txBody>
      </p:sp>
      <p:pic>
        <p:nvPicPr>
          <p:cNvPr id="8" name="Obraz 7" descr="MISI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780928"/>
            <a:ext cx="5951538" cy="38164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Obraz 8" descr="Dzieci z Wojtkei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2276872"/>
            <a:ext cx="4223936" cy="31679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HeroicExtreme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093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772816"/>
            <a:ext cx="5496132" cy="3297679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2" t="20897" r="16479" b="14325"/>
          <a:stretch>
            <a:fillRect/>
          </a:stretch>
        </p:blipFill>
        <p:spPr>
          <a:xfrm>
            <a:off x="4948238" y="1125538"/>
            <a:ext cx="4195762" cy="3095625"/>
          </a:xfrm>
          <a:noFill/>
        </p:spPr>
      </p:pic>
      <p:sp>
        <p:nvSpPr>
          <p:cNvPr id="7" name="Prostokąt 6"/>
          <p:cNvSpPr/>
          <p:nvPr/>
        </p:nvSpPr>
        <p:spPr>
          <a:xfrm>
            <a:off x="558282" y="188640"/>
            <a:ext cx="802046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Quiz </a:t>
            </a:r>
            <a:r>
              <a:rPr lang="it-IT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 puzzle </a:t>
            </a:r>
            <a:r>
              <a:rPr lang="it-IT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</a:t>
            </a:r>
            <a:r>
              <a:rPr lang="pl-P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pl-PL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Wojt</a:t>
            </a:r>
            <a:r>
              <a:rPr lang="it-IT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</a:t>
            </a:r>
            <a:r>
              <a:rPr lang="pl-PL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</a:t>
            </a:r>
          </a:p>
        </p:txBody>
      </p:sp>
      <p:pic>
        <p:nvPicPr>
          <p:cNvPr id="19461" name="Obraz 3" descr="logo_etwinning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999163"/>
            <a:ext cx="125888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7596336" y="4869160"/>
            <a:ext cx="9621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6"/>
              </a:rPr>
              <a:t>Quiz</a:t>
            </a:r>
            <a:endParaRPr lang="pl-PL" sz="2800" dirty="0"/>
          </a:p>
        </p:txBody>
      </p:sp>
      <p:sp>
        <p:nvSpPr>
          <p:cNvPr id="8" name="Prostokąt 7"/>
          <p:cNvSpPr/>
          <p:nvPr/>
        </p:nvSpPr>
        <p:spPr>
          <a:xfrm>
            <a:off x="1701718" y="5373216"/>
            <a:ext cx="1301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7"/>
              </a:rPr>
              <a:t>P</a:t>
            </a:r>
            <a:r>
              <a:rPr lang="pl-PL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hlinkClick r:id="rId7"/>
              </a:rPr>
              <a:t>uzzle</a:t>
            </a:r>
            <a:endParaRPr lang="pl-PL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1" t="26202" r="38875" b="21626"/>
          <a:stretch>
            <a:fillRect/>
          </a:stretch>
        </p:blipFill>
        <p:spPr bwMode="auto">
          <a:xfrm>
            <a:off x="3635375" y="3041650"/>
            <a:ext cx="370840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Symbol zastępczy zawartości 7" descr="alla mostra polacchi 20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76056" y="2780928"/>
            <a:ext cx="3848100" cy="3848100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483" name="Obraz 3" descr="logo_etwinnin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999163"/>
            <a:ext cx="125888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az 8" descr="DSC053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2852936"/>
            <a:ext cx="4800000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1581216" y="0"/>
            <a:ext cx="5750292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Una visita a</a:t>
            </a:r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Imol</a:t>
            </a:r>
            <a:r>
              <a:rPr lang="it-IT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</a:t>
            </a:r>
          </a:p>
          <a:p>
            <a:pPr algn="ctr">
              <a:defRPr/>
            </a:pPr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</a:t>
            </a:r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meda</a:t>
            </a:r>
            <a:r>
              <a:rPr lang="it-IT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glia</a:t>
            </a:r>
            <a:r>
              <a:rPr lang="pl-PL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Pro Memoria</a:t>
            </a:r>
          </a:p>
        </p:txBody>
      </p:sp>
      <p:sp>
        <p:nvSpPr>
          <p:cNvPr id="20486" name="pole tekstowe 7"/>
          <p:cNvSpPr txBox="1">
            <a:spLocks noChangeArrowheads="1"/>
          </p:cNvSpPr>
          <p:nvPr/>
        </p:nvSpPr>
        <p:spPr bwMode="auto">
          <a:xfrm>
            <a:off x="539750" y="981075"/>
            <a:ext cx="8280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it-IT" sz="2800" dirty="0">
                <a:latin typeface="Calibri" pitchFamily="34" charset="0"/>
                <a:cs typeface="Calibri" pitchFamily="34" charset="0"/>
              </a:rPr>
              <a:t>Per </a:t>
            </a:r>
            <a:r>
              <a:rPr lang="it-IT" sz="2800" dirty="0" smtClean="0">
                <a:latin typeface="Calibri" pitchFamily="34" charset="0"/>
                <a:cs typeface="Calibri" pitchFamily="34" charset="0"/>
              </a:rPr>
              <a:t>avere promosso in ambito scolastico e ravvivato  la memoria storica  dei luoghi e dei  soldati </a:t>
            </a:r>
            <a:r>
              <a:rPr lang="it-IT" sz="2800" dirty="0">
                <a:latin typeface="Calibri" pitchFamily="34" charset="0"/>
                <a:cs typeface="Calibri" pitchFamily="34" charset="0"/>
              </a:rPr>
              <a:t>polacchi  </a:t>
            </a:r>
            <a:r>
              <a:rPr lang="it-IT" sz="2800" dirty="0" smtClean="0">
                <a:latin typeface="Calibri" pitchFamily="34" charset="0"/>
                <a:cs typeface="Calibri" pitchFamily="34" charset="0"/>
              </a:rPr>
              <a:t>caduti  in Italia, le referenti  </a:t>
            </a:r>
            <a:r>
              <a:rPr lang="it-IT" sz="2800" dirty="0">
                <a:latin typeface="Calibri" pitchFamily="34" charset="0"/>
                <a:cs typeface="Calibri" pitchFamily="34" charset="0"/>
              </a:rPr>
              <a:t>sono </a:t>
            </a:r>
            <a:r>
              <a:rPr lang="it-IT" sz="2800" dirty="0" smtClean="0">
                <a:latin typeface="Calibri" pitchFamily="34" charset="0"/>
                <a:cs typeface="Calibri" pitchFamily="34" charset="0"/>
              </a:rPr>
              <a:t>state entrambe insignite </a:t>
            </a:r>
            <a:r>
              <a:rPr lang="it-IT" sz="2800" dirty="0">
                <a:latin typeface="Calibri" pitchFamily="34" charset="0"/>
                <a:cs typeface="Calibri" pitchFamily="34" charset="0"/>
              </a:rPr>
              <a:t>della medaglia Pro Memoria</a:t>
            </a:r>
          </a:p>
        </p:txBody>
      </p:sp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867275"/>
            <a:ext cx="22860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DSC060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3" y="765175"/>
            <a:ext cx="4079875" cy="3059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>
            <a:off x="1369063" y="0"/>
            <a:ext cx="646292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Mostra a </a:t>
            </a:r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Imol</a:t>
            </a:r>
            <a:r>
              <a:rPr lang="it-IT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04.2011</a:t>
            </a:r>
          </a:p>
        </p:txBody>
      </p:sp>
      <p:pic>
        <p:nvPicPr>
          <p:cNvPr id="13" name="Obraz 12" descr="DSC0603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765175"/>
            <a:ext cx="4079875" cy="3059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az 13" descr="DSC0604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13" y="3797300"/>
            <a:ext cx="4079875" cy="306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Obraz 14" descr="DSC0607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797300"/>
            <a:ext cx="4079875" cy="306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11" name="Obraz 3" descr="logo_etwinning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500438"/>
            <a:ext cx="125888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4" descr="DSC059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04664"/>
            <a:ext cx="3840163" cy="2879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 descr="DSCN13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645024"/>
            <a:ext cx="3840163" cy="2879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DSC0618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645024"/>
            <a:ext cx="3840163" cy="2879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DSC061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404664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534" name="Obraz 3" descr="logo_etwinning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924175"/>
            <a:ext cx="125888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ole tekstowe 2"/>
          <p:cNvSpPr txBox="1">
            <a:spLocks noChangeArrowheads="1"/>
          </p:cNvSpPr>
          <p:nvPr/>
        </p:nvSpPr>
        <p:spPr bwMode="auto">
          <a:xfrm>
            <a:off x="323850" y="1341438"/>
            <a:ext cx="820737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2000" dirty="0" err="1" smtClean="0">
                <a:solidFill>
                  <a:srgbClr val="000000"/>
                </a:solidFill>
              </a:rPr>
              <a:t>Invitati</a:t>
            </a:r>
            <a:r>
              <a:rPr lang="fr-FR" sz="2000" dirty="0" smtClean="0">
                <a:solidFill>
                  <a:srgbClr val="000000"/>
                </a:solidFill>
              </a:rPr>
              <a:t> dal </a:t>
            </a:r>
            <a:r>
              <a:rPr lang="fr-FR" sz="2000" dirty="0" err="1" smtClean="0">
                <a:solidFill>
                  <a:srgbClr val="000000"/>
                </a:solidFill>
              </a:rPr>
              <a:t>presidente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della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regione</a:t>
            </a:r>
            <a:r>
              <a:rPr lang="fr-FR" sz="2000" dirty="0" smtClean="0">
                <a:solidFill>
                  <a:srgbClr val="000000"/>
                </a:solidFill>
              </a:rPr>
              <a:t>  di </a:t>
            </a:r>
            <a:r>
              <a:rPr lang="fr-FR" sz="2000" dirty="0" err="1" smtClean="0">
                <a:solidFill>
                  <a:srgbClr val="000000"/>
                </a:solidFill>
              </a:rPr>
              <a:t>Małopolska</a:t>
            </a:r>
            <a:r>
              <a:rPr lang="fr-FR" sz="2000" dirty="0" smtClean="0">
                <a:solidFill>
                  <a:srgbClr val="000000"/>
                </a:solidFill>
              </a:rPr>
              <a:t>, M. S. </a:t>
            </a:r>
            <a:r>
              <a:rPr lang="fr-FR" sz="2000" dirty="0" err="1" smtClean="0">
                <a:solidFill>
                  <a:srgbClr val="000000"/>
                </a:solidFill>
              </a:rPr>
              <a:t>Kracik</a:t>
            </a:r>
            <a:r>
              <a:rPr lang="fr-FR" sz="2000" dirty="0" smtClean="0">
                <a:solidFill>
                  <a:srgbClr val="000000"/>
                </a:solidFill>
              </a:rPr>
              <a:t>, </a:t>
            </a:r>
            <a:r>
              <a:rPr lang="fr-FR" sz="2000" dirty="0" err="1" smtClean="0">
                <a:solidFill>
                  <a:srgbClr val="000000"/>
                </a:solidFill>
              </a:rPr>
              <a:t>abbiamo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presentato</a:t>
            </a:r>
            <a:r>
              <a:rPr lang="fr-FR" sz="2000" dirty="0" smtClean="0">
                <a:solidFill>
                  <a:srgbClr val="000000"/>
                </a:solidFill>
              </a:rPr>
              <a:t> il </a:t>
            </a:r>
            <a:r>
              <a:rPr lang="fr-FR" sz="2000" dirty="0" err="1" smtClean="0">
                <a:solidFill>
                  <a:srgbClr val="000000"/>
                </a:solidFill>
              </a:rPr>
              <a:t>fumetto</a:t>
            </a:r>
            <a:r>
              <a:rPr lang="fr-FR" sz="2000" dirty="0" smtClean="0">
                <a:solidFill>
                  <a:srgbClr val="000000"/>
                </a:solidFill>
              </a:rPr>
              <a:t>  e la sua </a:t>
            </a:r>
            <a:r>
              <a:rPr lang="fr-FR" sz="2000" dirty="0" err="1" smtClean="0">
                <a:solidFill>
                  <a:srgbClr val="000000"/>
                </a:solidFill>
              </a:rPr>
              <a:t>azione</a:t>
            </a:r>
            <a:r>
              <a:rPr lang="fr-FR" sz="2000" dirty="0" smtClean="0">
                <a:solidFill>
                  <a:srgbClr val="000000"/>
                </a:solidFill>
              </a:rPr>
              <a:t> di  </a:t>
            </a:r>
            <a:r>
              <a:rPr lang="fr-FR" sz="2000" dirty="0" err="1" smtClean="0">
                <a:solidFill>
                  <a:srgbClr val="000000"/>
                </a:solidFill>
              </a:rPr>
              <a:t>diffusione</a:t>
            </a:r>
            <a:r>
              <a:rPr lang="fr-FR" sz="2000" dirty="0" smtClean="0">
                <a:solidFill>
                  <a:srgbClr val="000000"/>
                </a:solidFill>
              </a:rPr>
              <a:t> in </a:t>
            </a:r>
            <a:r>
              <a:rPr lang="fr-FR" sz="2000" dirty="0" err="1" smtClean="0">
                <a:solidFill>
                  <a:srgbClr val="000000"/>
                </a:solidFill>
              </a:rPr>
              <a:t>Polonia</a:t>
            </a:r>
            <a:r>
              <a:rPr lang="fr-FR" sz="2000" dirty="0" smtClean="0">
                <a:solidFill>
                  <a:srgbClr val="000000"/>
                </a:solidFill>
              </a:rPr>
              <a:t> e in </a:t>
            </a:r>
            <a:r>
              <a:rPr lang="fr-FR" sz="2000" dirty="0" err="1" smtClean="0">
                <a:solidFill>
                  <a:srgbClr val="000000"/>
                </a:solidFill>
              </a:rPr>
              <a:t>Italia</a:t>
            </a:r>
            <a:r>
              <a:rPr lang="fr-FR" sz="2000" dirty="0" smtClean="0">
                <a:solidFill>
                  <a:srgbClr val="000000"/>
                </a:solidFill>
              </a:rPr>
              <a:t>. Il </a:t>
            </a:r>
            <a:r>
              <a:rPr lang="fr-FR" sz="2000" dirty="0" err="1" smtClean="0">
                <a:solidFill>
                  <a:srgbClr val="000000"/>
                </a:solidFill>
              </a:rPr>
              <a:t>seguito</a:t>
            </a:r>
            <a:r>
              <a:rPr lang="fr-FR" sz="2000" dirty="0" smtClean="0">
                <a:solidFill>
                  <a:srgbClr val="000000"/>
                </a:solidFill>
              </a:rPr>
              <a:t> di </a:t>
            </a:r>
            <a:r>
              <a:rPr lang="fr-FR" sz="2000" dirty="0" err="1" smtClean="0">
                <a:solidFill>
                  <a:srgbClr val="000000"/>
                </a:solidFill>
              </a:rPr>
              <a:t>questa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iniziativa</a:t>
            </a:r>
            <a:r>
              <a:rPr lang="fr-FR" sz="2000" dirty="0" smtClean="0">
                <a:solidFill>
                  <a:srgbClr val="000000"/>
                </a:solidFill>
              </a:rPr>
              <a:t>  è stata la </a:t>
            </a:r>
            <a:r>
              <a:rPr lang="fr-FR" sz="2000" dirty="0" err="1" smtClean="0">
                <a:solidFill>
                  <a:srgbClr val="000000"/>
                </a:solidFill>
              </a:rPr>
              <a:t>mostra</a:t>
            </a:r>
            <a:r>
              <a:rPr lang="fr-FR" sz="2000" dirty="0" smtClean="0">
                <a:solidFill>
                  <a:srgbClr val="000000"/>
                </a:solidFill>
              </a:rPr>
              <a:t>  </a:t>
            </a:r>
            <a:r>
              <a:rPr lang="fr-FR" sz="2000" dirty="0" err="1" smtClean="0">
                <a:solidFill>
                  <a:srgbClr val="000000"/>
                </a:solidFill>
              </a:rPr>
              <a:t>sul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fumetto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sia</a:t>
            </a:r>
            <a:r>
              <a:rPr lang="fr-FR" sz="2000" dirty="0" smtClean="0">
                <a:solidFill>
                  <a:srgbClr val="000000"/>
                </a:solidFill>
              </a:rPr>
              <a:t> a </a:t>
            </a:r>
            <a:r>
              <a:rPr lang="fr-FR" sz="2000" dirty="0" err="1" smtClean="0">
                <a:solidFill>
                  <a:srgbClr val="000000"/>
                </a:solidFill>
              </a:rPr>
              <a:t>zagan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che</a:t>
            </a:r>
            <a:r>
              <a:rPr lang="fr-FR" sz="2000" dirty="0" smtClean="0">
                <a:solidFill>
                  <a:srgbClr val="000000"/>
                </a:solidFill>
              </a:rPr>
              <a:t> in </a:t>
            </a:r>
            <a:r>
              <a:rPr lang="fr-FR" sz="2000" dirty="0" err="1" smtClean="0">
                <a:solidFill>
                  <a:srgbClr val="000000"/>
                </a:solidFill>
              </a:rPr>
              <a:t>altre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città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polacche</a:t>
            </a:r>
            <a:r>
              <a:rPr lang="fr-FR" sz="2000" dirty="0" smtClean="0">
                <a:solidFill>
                  <a:srgbClr val="000000"/>
                </a:solidFill>
              </a:rPr>
              <a:t>.</a:t>
            </a:r>
            <a:endParaRPr lang="pl-PL" sz="2000" dirty="0" smtClean="0">
              <a:solidFill>
                <a:srgbClr val="000000"/>
              </a:solidFill>
            </a:endParaRPr>
          </a:p>
          <a:p>
            <a:pPr algn="ctr" eaLnBrk="1" hangingPunct="1"/>
            <a:r>
              <a:rPr lang="fr-FR" sz="2000" dirty="0" smtClean="0">
                <a:solidFill>
                  <a:srgbClr val="000000"/>
                </a:solidFill>
              </a:rPr>
              <a:t>E’ stat anche </a:t>
            </a:r>
            <a:r>
              <a:rPr lang="fr-FR" sz="2000" dirty="0" err="1" smtClean="0">
                <a:solidFill>
                  <a:srgbClr val="000000"/>
                </a:solidFill>
              </a:rPr>
              <a:t>un’occasione</a:t>
            </a:r>
            <a:r>
              <a:rPr lang="fr-FR" sz="2000" dirty="0" smtClean="0">
                <a:solidFill>
                  <a:srgbClr val="000000"/>
                </a:solidFill>
              </a:rPr>
              <a:t> di </a:t>
            </a:r>
            <a:r>
              <a:rPr lang="fr-FR" sz="2000" dirty="0" err="1" smtClean="0">
                <a:solidFill>
                  <a:srgbClr val="000000"/>
                </a:solidFill>
              </a:rPr>
              <a:t>incontro</a:t>
            </a:r>
            <a:r>
              <a:rPr lang="fr-FR" sz="2000" dirty="0" smtClean="0">
                <a:solidFill>
                  <a:srgbClr val="000000"/>
                </a:solidFill>
              </a:rPr>
              <a:t> e visita di un piccolo e originale </a:t>
            </a:r>
            <a:r>
              <a:rPr lang="fr-FR" sz="2000" dirty="0" err="1" smtClean="0">
                <a:solidFill>
                  <a:srgbClr val="000000"/>
                </a:solidFill>
              </a:rPr>
              <a:t>museo</a:t>
            </a:r>
            <a:r>
              <a:rPr lang="fr-FR" sz="2000" dirty="0" smtClean="0">
                <a:solidFill>
                  <a:srgbClr val="000000"/>
                </a:solidFill>
              </a:rPr>
              <a:t>  </a:t>
            </a:r>
            <a:r>
              <a:rPr lang="fr-FR" sz="2000" dirty="0" err="1" smtClean="0">
                <a:solidFill>
                  <a:srgbClr val="000000"/>
                </a:solidFill>
              </a:rPr>
              <a:t>degli</a:t>
            </a:r>
            <a:r>
              <a:rPr lang="fr-FR" sz="2000" dirty="0" smtClean="0">
                <a:solidFill>
                  <a:srgbClr val="000000"/>
                </a:solidFill>
              </a:rPr>
              <a:t> scouts di Skawina,  </a:t>
            </a:r>
            <a:r>
              <a:rPr lang="fr-FR" sz="2000" dirty="0" err="1" smtClean="0">
                <a:solidFill>
                  <a:srgbClr val="000000"/>
                </a:solidFill>
              </a:rPr>
              <a:t>che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coltivano</a:t>
            </a:r>
            <a:r>
              <a:rPr lang="fr-FR" sz="2000" dirty="0" smtClean="0">
                <a:solidFill>
                  <a:srgbClr val="000000"/>
                </a:solidFill>
              </a:rPr>
              <a:t> le </a:t>
            </a:r>
            <a:r>
              <a:rPr lang="fr-FR" sz="2000" dirty="0" err="1" smtClean="0">
                <a:solidFill>
                  <a:srgbClr val="000000"/>
                </a:solidFill>
              </a:rPr>
              <a:t>tradizioni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dell’esercito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del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generale</a:t>
            </a:r>
            <a:r>
              <a:rPr lang="fr-FR" sz="2000" dirty="0" smtClean="0">
                <a:solidFill>
                  <a:srgbClr val="000000"/>
                </a:solidFill>
              </a:rPr>
              <a:t> Anders.</a:t>
            </a:r>
            <a:endParaRPr lang="pl-PL" sz="2000" dirty="0" smtClean="0">
              <a:solidFill>
                <a:srgbClr val="000000"/>
              </a:solidFill>
            </a:endParaRPr>
          </a:p>
        </p:txBody>
      </p:sp>
      <p:pic>
        <p:nvPicPr>
          <p:cNvPr id="4" name="Obraz 3" descr="DSC062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554652"/>
            <a:ext cx="4404464" cy="33033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Above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Obraz 4" descr="DSC062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51993" y="3717032"/>
            <a:ext cx="4187957" cy="3140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Prostokąt 5"/>
          <p:cNvSpPr/>
          <p:nvPr/>
        </p:nvSpPr>
        <p:spPr>
          <a:xfrm>
            <a:off x="1274366" y="188640"/>
            <a:ext cx="6494085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3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</a:t>
            </a:r>
            <a:r>
              <a:rPr lang="it-IT" sz="36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esentazione</a:t>
            </a:r>
            <a:r>
              <a:rPr lang="it-IT" sz="3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del </a:t>
            </a:r>
            <a:r>
              <a:rPr lang="pl-PL" sz="3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pro</a:t>
            </a:r>
            <a:r>
              <a:rPr lang="it-IT" sz="3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getto</a:t>
            </a:r>
            <a:r>
              <a:rPr lang="pl-PL" sz="3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pl-PL" sz="36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fr-FR" sz="3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al </a:t>
            </a:r>
            <a:r>
              <a:rPr lang="fr-FR" sz="36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voivodato</a:t>
            </a:r>
            <a:r>
              <a:rPr lang="fr-FR" sz="3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di  </a:t>
            </a:r>
            <a:r>
              <a:rPr lang="fr-FR" sz="3600" b="1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Małopolska</a:t>
            </a:r>
            <a:endParaRPr lang="pl-PL" sz="36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400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ytuł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223962"/>
          </a:xfrm>
        </p:spPr>
        <p:txBody>
          <a:bodyPr/>
          <a:lstStyle/>
          <a:p>
            <a:pPr eaLnBrk="1" hangingPunct="1"/>
            <a:r>
              <a:rPr lang="it-IT" sz="32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it-IT" sz="3200" dirty="0" smtClean="0">
                <a:latin typeface="Calibri" pitchFamily="34" charset="0"/>
                <a:cs typeface="Calibri" pitchFamily="34" charset="0"/>
              </a:rPr>
            </a:br>
            <a:r>
              <a:rPr lang="pl-PL" sz="3200" dirty="0" smtClean="0">
                <a:latin typeface="Calibri" pitchFamily="34" charset="0"/>
                <a:cs typeface="Calibri" pitchFamily="34" charset="0"/>
              </a:rPr>
              <a:t>IIS Paolini – Imola</a:t>
            </a:r>
            <a:r>
              <a:rPr lang="it-IT" sz="320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it-IT" sz="3200" dirty="0" smtClean="0">
                <a:latin typeface="Calibri" pitchFamily="34" charset="0"/>
                <a:cs typeface="Calibri" pitchFamily="34" charset="0"/>
              </a:rPr>
            </a:br>
            <a:r>
              <a:rPr lang="pl-PL" sz="3200" dirty="0" smtClean="0">
                <a:latin typeface="Calibri" pitchFamily="34" charset="0"/>
                <a:cs typeface="Calibri" pitchFamily="34" charset="0"/>
              </a:rPr>
              <a:t>Zespół Szkół Tekstylno-Handlowych</a:t>
            </a:r>
            <a:r>
              <a:rPr lang="it-IT" sz="3200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pl-PL" sz="3200" dirty="0" smtClean="0">
                <a:latin typeface="Calibri" pitchFamily="34" charset="0"/>
                <a:cs typeface="Calibri" pitchFamily="34" charset="0"/>
              </a:rPr>
              <a:t>Żagan</a:t>
            </a:r>
            <a:br>
              <a:rPr lang="pl-PL" sz="3200" dirty="0" smtClean="0">
                <a:latin typeface="Calibri" pitchFamily="34" charset="0"/>
                <a:cs typeface="Calibri" pitchFamily="34" charset="0"/>
              </a:rPr>
            </a:br>
            <a:endParaRPr lang="pl-PL" sz="32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Symbol zastępczy zawartości 3" descr="eTwinningPologneItali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6498"/>
          <a:stretch>
            <a:fillRect/>
          </a:stretch>
        </p:blipFill>
        <p:spPr>
          <a:xfrm>
            <a:off x="1403648" y="1700808"/>
            <a:ext cx="6221452" cy="4924980"/>
          </a:xfrm>
          <a:prstGeom prst="ellipse">
            <a:avLst/>
          </a:prstGeom>
          <a:effectLst>
            <a:softEdge rad="112500"/>
          </a:effectLst>
        </p:spPr>
      </p:pic>
      <p:pic>
        <p:nvPicPr>
          <p:cNvPr id="5" name="Obraz 4" descr="klasy włoski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64000" y="3978000"/>
            <a:ext cx="288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Obraz 5" descr="III tho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628800"/>
            <a:ext cx="3600000" cy="252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Strzałka w lewo 6"/>
          <p:cNvSpPr/>
          <p:nvPr/>
        </p:nvSpPr>
        <p:spPr>
          <a:xfrm>
            <a:off x="3203575" y="2997200"/>
            <a:ext cx="1512888" cy="4841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8" name="Strzałka w prawo 7"/>
          <p:cNvSpPr/>
          <p:nvPr/>
        </p:nvSpPr>
        <p:spPr>
          <a:xfrm>
            <a:off x="4716463" y="4797425"/>
            <a:ext cx="1800225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743470" y="188640"/>
            <a:ext cx="7617790" cy="126188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Il nostro </a:t>
            </a:r>
            <a:r>
              <a:rPr lang="it-IT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progetto nei media</a:t>
            </a:r>
          </a:p>
          <a:p>
            <a:pPr algn="ctr">
              <a:defRPr/>
            </a:pPr>
            <a:r>
              <a:rPr lang="it-IT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Polonia</a:t>
            </a:r>
            <a:endParaRPr lang="pl-PL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043" t="16542" r="35681" b="7090"/>
          <a:stretch>
            <a:fillRect/>
          </a:stretch>
        </p:blipFill>
        <p:spPr>
          <a:xfrm>
            <a:off x="323528" y="1268760"/>
            <a:ext cx="4320480" cy="3456384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4" cstate="print"/>
          <a:srcRect l="10429" t="27360" r="36416" b="6688"/>
          <a:stretch>
            <a:fillRect/>
          </a:stretch>
        </p:blipFill>
        <p:spPr bwMode="auto">
          <a:xfrm>
            <a:off x="4319464" y="1412776"/>
            <a:ext cx="4824536" cy="3591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2438" r="33463" b="6688"/>
          <a:stretch>
            <a:fillRect/>
          </a:stretch>
        </p:blipFill>
        <p:spPr bwMode="auto">
          <a:xfrm>
            <a:off x="0" y="3373438"/>
            <a:ext cx="4427538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1454" r="34053" b="5704"/>
          <a:stretch>
            <a:fillRect/>
          </a:stretch>
        </p:blipFill>
        <p:spPr bwMode="auto">
          <a:xfrm>
            <a:off x="4140200" y="3373438"/>
            <a:ext cx="4260850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 l="9247" t="16532" r="29919" b="3125"/>
          <a:stretch>
            <a:fillRect/>
          </a:stretch>
        </p:blipFill>
        <p:spPr bwMode="auto">
          <a:xfrm>
            <a:off x="179388" y="1341438"/>
            <a:ext cx="3963987" cy="31400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198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8952" t="16542" r="23271" b="5499"/>
          <a:stretch>
            <a:fillRect/>
          </a:stretch>
        </p:blipFill>
        <p:spPr>
          <a:xfrm>
            <a:off x="3779912" y="3068960"/>
            <a:ext cx="5113337" cy="3529012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580" name="Obraz 3" descr="logo_etwinning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999163"/>
            <a:ext cx="125888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048544" y="188640"/>
            <a:ext cx="713560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Wojtek </a:t>
            </a:r>
            <a:r>
              <a:rPr lang="pl-PL" sz="54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 </a:t>
            </a:r>
            <a:r>
              <a:rPr lang="pl-PL" sz="5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Facebook</a:t>
            </a:r>
          </a:p>
        </p:txBody>
      </p:sp>
      <p:sp>
        <p:nvSpPr>
          <p:cNvPr id="24582" name="pole tekstowe 7"/>
          <p:cNvSpPr txBox="1">
            <a:spLocks noChangeArrowheads="1"/>
          </p:cNvSpPr>
          <p:nvPr/>
        </p:nvSpPr>
        <p:spPr bwMode="auto">
          <a:xfrm>
            <a:off x="4067175" y="1052513"/>
            <a:ext cx="48260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l-PL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Su  Facebook</a:t>
            </a:r>
            <a:r>
              <a:rPr lang="it-IT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abbiamo creato</a:t>
            </a:r>
            <a:r>
              <a:rPr lang="pl-PL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6"/>
              </a:rPr>
              <a:t>„Klub </a:t>
            </a:r>
            <a:r>
              <a:rPr lang="pl-PL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6"/>
              </a:rPr>
              <a:t>przyjaciół niedźwiedzia Wojtka - </a:t>
            </a:r>
            <a:r>
              <a:rPr lang="it-IT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6"/>
              </a:rPr>
              <a:t>Il club degli amici dell'orso </a:t>
            </a:r>
            <a:r>
              <a:rPr lang="it-IT" sz="20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6"/>
              </a:rPr>
              <a:t>Wojtek</a:t>
            </a:r>
            <a:r>
              <a:rPr lang="pl-PL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6"/>
              </a:rPr>
              <a:t>. </a:t>
            </a:r>
            <a:r>
              <a:rPr lang="it-IT" sz="2000" dirty="0">
                <a:latin typeface="Calibri" pitchFamily="34" charset="0"/>
                <a:cs typeface="Calibri" pitchFamily="34" charset="0"/>
              </a:rPr>
              <a:t>Qui potete trovare tutte le informazioni sulle nostre attività di progetto, compreso il fumetto , </a:t>
            </a:r>
            <a:r>
              <a:rPr lang="it-IT" sz="2000" dirty="0" err="1">
                <a:latin typeface="Calibri" pitchFamily="34" charset="0"/>
                <a:cs typeface="Calibri" pitchFamily="34" charset="0"/>
              </a:rPr>
              <a:t>sottoforma</a:t>
            </a:r>
            <a:r>
              <a:rPr lang="it-IT" sz="2000" dirty="0">
                <a:latin typeface="Calibri" pitchFamily="34" charset="0"/>
                <a:cs typeface="Calibri" pitchFamily="34" charset="0"/>
              </a:rPr>
              <a:t> di </a:t>
            </a:r>
            <a:r>
              <a:rPr lang="it-IT" sz="2000" dirty="0" err="1">
                <a:latin typeface="Calibri" pitchFamily="34" charset="0"/>
                <a:cs typeface="Calibri" pitchFamily="34" charset="0"/>
              </a:rPr>
              <a:t>ebook</a:t>
            </a:r>
            <a:r>
              <a:rPr lang="it-IT" sz="2000" dirty="0">
                <a:latin typeface="Calibri" pitchFamily="34" charset="0"/>
                <a:cs typeface="Calibri" pitchFamily="34" charset="0"/>
              </a:rPr>
              <a:t> in quattro lingue.</a:t>
            </a:r>
          </a:p>
          <a:p>
            <a:pPr algn="ctr" eaLnBrk="1" hangingPunct="1"/>
            <a:endParaRPr lang="it-IT" sz="20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pl-PL" dirty="0" smtClean="0">
              <a:solidFill>
                <a:srgbClr val="000000"/>
              </a:solidFill>
            </a:endParaRPr>
          </a:p>
        </p:txBody>
      </p:sp>
      <p:sp>
        <p:nvSpPr>
          <p:cNvPr id="24583" name="pole tekstowe 8"/>
          <p:cNvSpPr txBox="1">
            <a:spLocks noChangeArrowheads="1"/>
          </p:cNvSpPr>
          <p:nvPr/>
        </p:nvSpPr>
        <p:spPr bwMode="auto">
          <a:xfrm>
            <a:off x="381308" y="4653136"/>
            <a:ext cx="3744912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Su</a:t>
            </a:r>
            <a:r>
              <a:rPr lang="it-IT" sz="2000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lla</a:t>
            </a:r>
            <a:r>
              <a:rPr lang="it-IT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pagina </a:t>
            </a:r>
            <a:r>
              <a:rPr lang="pl-PL" sz="2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l-PL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hlinkClick r:id="rId7"/>
              </a:rPr>
              <a:t>Wojtek - the Soldier Bear - Niedźwiedź Żołnierz,</a:t>
            </a:r>
            <a:r>
              <a:rPr lang="pl-PL" sz="20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creata</a:t>
            </a:r>
            <a:r>
              <a:rPr lang="fr-FR" sz="2000" dirty="0" smtClean="0">
                <a:solidFill>
                  <a:srgbClr val="000000"/>
                </a:solidFill>
              </a:rPr>
              <a:t> da</a:t>
            </a:r>
          </a:p>
          <a:p>
            <a:pPr eaLnBrk="1" hangingPunct="1"/>
            <a:r>
              <a:rPr lang="fr-FR" sz="2000" dirty="0" smtClean="0">
                <a:solidFill>
                  <a:srgbClr val="000000"/>
                </a:solidFill>
              </a:rPr>
              <a:t>Richard </a:t>
            </a:r>
            <a:r>
              <a:rPr lang="fr-FR" sz="2000" dirty="0" smtClean="0">
                <a:solidFill>
                  <a:srgbClr val="000000"/>
                </a:solidFill>
              </a:rPr>
              <a:t>Lucas, </a:t>
            </a:r>
            <a:r>
              <a:rPr lang="fr-FR" sz="2000" dirty="0" smtClean="0">
                <a:solidFill>
                  <a:srgbClr val="000000"/>
                </a:solidFill>
              </a:rPr>
              <a:t>è </a:t>
            </a:r>
            <a:r>
              <a:rPr lang="fr-FR" sz="2000" dirty="0" err="1" smtClean="0">
                <a:solidFill>
                  <a:srgbClr val="000000"/>
                </a:solidFill>
              </a:rPr>
              <a:t>possibile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trovare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informazioni</a:t>
            </a:r>
            <a:r>
              <a:rPr lang="fr-FR" sz="2000" dirty="0" smtClean="0">
                <a:solidFill>
                  <a:srgbClr val="000000"/>
                </a:solidFill>
              </a:rPr>
              <a:t> su </a:t>
            </a:r>
            <a:r>
              <a:rPr lang="fr-FR" sz="2000" dirty="0" err="1" smtClean="0">
                <a:solidFill>
                  <a:srgbClr val="000000"/>
                </a:solidFill>
              </a:rPr>
              <a:t>nostro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progetto</a:t>
            </a:r>
            <a:r>
              <a:rPr lang="fr-FR" sz="2000" dirty="0" smtClean="0">
                <a:solidFill>
                  <a:srgbClr val="000000"/>
                </a:solidFill>
              </a:rPr>
              <a:t> e </a:t>
            </a:r>
            <a:r>
              <a:rPr lang="fr-FR" sz="2000" dirty="0" err="1" smtClean="0">
                <a:solidFill>
                  <a:srgbClr val="000000"/>
                </a:solidFill>
              </a:rPr>
              <a:t>aggiornamenti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sull’argomento</a:t>
            </a:r>
            <a:endParaRPr lang="pl-PL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1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743470" y="188640"/>
            <a:ext cx="7617790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Il nostro </a:t>
            </a:r>
            <a:r>
              <a:rPr lang="it-IT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progetto nei media</a:t>
            </a:r>
          </a:p>
          <a:p>
            <a:pPr algn="ctr">
              <a:defRPr/>
            </a:pPr>
            <a:r>
              <a:rPr lang="it-IT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Italia</a:t>
            </a:r>
            <a:endParaRPr lang="pl-PL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hlinkClick r:id="rId3"/>
              </a:rPr>
              <a:t>Intervista canale 11</a:t>
            </a:r>
            <a:endParaRPr lang="it-IT" dirty="0" smtClean="0"/>
          </a:p>
          <a:p>
            <a:pPr marL="0" indent="0">
              <a:buNone/>
            </a:pPr>
            <a:endParaRPr lang="it-IT" dirty="0" smtClean="0"/>
          </a:p>
          <a:p>
            <a:r>
              <a:rPr lang="it-IT" dirty="0" smtClean="0">
                <a:hlinkClick r:id="rId4"/>
              </a:rPr>
              <a:t>Stampa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>
                <a:hlinkClick r:id="rId5"/>
              </a:rPr>
              <a:t>Sulla mostra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833" y="3799858"/>
            <a:ext cx="6204127" cy="2922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115" y="1124744"/>
            <a:ext cx="3344177" cy="25081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3959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71497" y="188640"/>
            <a:ext cx="542328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nostri siti </a:t>
            </a:r>
            <a:r>
              <a:rPr lang="pl-PL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interne</a:t>
            </a:r>
            <a:r>
              <a:rPr lang="it-IT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endParaRPr lang="pl-PL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627" name="Prostokąt 6"/>
          <p:cNvSpPr>
            <a:spLocks noChangeArrowheads="1"/>
          </p:cNvSpPr>
          <p:nvPr/>
        </p:nvSpPr>
        <p:spPr bwMode="auto">
          <a:xfrm>
            <a:off x="6443663" y="1557338"/>
            <a:ext cx="2489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l-PL" b="1">
                <a:hlinkClick r:id="rId3"/>
              </a:rPr>
              <a:t>Costellazione Wojtek</a:t>
            </a:r>
            <a:endParaRPr lang="pl-PL" b="1"/>
          </a:p>
        </p:txBody>
      </p:sp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9" r="2161" b="3125"/>
          <a:stretch>
            <a:fillRect/>
          </a:stretch>
        </p:blipFill>
        <p:spPr bwMode="auto">
          <a:xfrm>
            <a:off x="1042988" y="908050"/>
            <a:ext cx="540067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9485" r="12500" b="3125"/>
          <a:stretch>
            <a:fillRect/>
          </a:stretch>
        </p:blipFill>
        <p:spPr bwMode="auto">
          <a:xfrm>
            <a:off x="4419600" y="3933825"/>
            <a:ext cx="4803775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6" cstate="print"/>
          <a:srcRect l="14563" t="17516" r="15744" b="5704"/>
          <a:stretch>
            <a:fillRect/>
          </a:stretch>
        </p:blipFill>
        <p:spPr bwMode="auto">
          <a:xfrm>
            <a:off x="0" y="3883429"/>
            <a:ext cx="4499992" cy="29745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6631" name="pole tekstowe 11"/>
          <p:cNvSpPr txBox="1">
            <a:spLocks noChangeArrowheads="1"/>
          </p:cNvSpPr>
          <p:nvPr/>
        </p:nvSpPr>
        <p:spPr bwMode="auto">
          <a:xfrm>
            <a:off x="5076825" y="3644900"/>
            <a:ext cx="3671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>
                <a:hlinkClick r:id="rId7"/>
              </a:rPr>
              <a:t>Nasz eTwinning po francusku</a:t>
            </a:r>
            <a:endParaRPr lang="pl-PL"/>
          </a:p>
        </p:txBody>
      </p:sp>
      <p:sp>
        <p:nvSpPr>
          <p:cNvPr id="26632" name="pole tekstowe 12"/>
          <p:cNvSpPr txBox="1">
            <a:spLocks noChangeArrowheads="1"/>
          </p:cNvSpPr>
          <p:nvPr/>
        </p:nvSpPr>
        <p:spPr bwMode="auto">
          <a:xfrm>
            <a:off x="755650" y="3716338"/>
            <a:ext cx="3240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l-PL">
                <a:hlinkClick r:id="rId8"/>
              </a:rPr>
              <a:t>Twinblog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Wojtek karta pocztow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908720"/>
            <a:ext cx="4627280" cy="3240000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Obraz 4" descr="karta pocztowa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1340768"/>
            <a:ext cx="4627826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Obraz 5" descr="karta pocztowa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3933056"/>
            <a:ext cx="4627826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7653" name="Obraz 3" descr="logo_etwinning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999163"/>
            <a:ext cx="125888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Obraz 6" descr="Wojtek WIDOKOWKA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981075"/>
            <a:ext cx="2516187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/>
          <p:cNvSpPr/>
          <p:nvPr/>
        </p:nvSpPr>
        <p:spPr>
          <a:xfrm>
            <a:off x="2283062" y="0"/>
            <a:ext cx="426270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 </a:t>
            </a:r>
            <a:r>
              <a:rPr lang="it-IT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cartoline </a:t>
            </a:r>
            <a:endParaRPr lang="pl-PL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fr-FR" sz="2000" dirty="0" smtClean="0"/>
              <a:t>La </a:t>
            </a:r>
            <a:r>
              <a:rPr lang="fr-FR" sz="2000" dirty="0" err="1" smtClean="0"/>
              <a:t>storia</a:t>
            </a:r>
            <a:r>
              <a:rPr lang="fr-FR" sz="2000" dirty="0" smtClean="0"/>
              <a:t> di Wojtek ha aperto tante porte  e </a:t>
            </a:r>
            <a:r>
              <a:rPr lang="fr-FR" sz="2000" dirty="0" err="1" smtClean="0"/>
              <a:t>riunito</a:t>
            </a:r>
            <a:r>
              <a:rPr lang="fr-FR" sz="2000" dirty="0" smtClean="0"/>
              <a:t> </a:t>
            </a:r>
            <a:r>
              <a:rPr lang="fr-FR" sz="2000" dirty="0" err="1" smtClean="0"/>
              <a:t>molte</a:t>
            </a:r>
            <a:r>
              <a:rPr lang="fr-FR" sz="2000" dirty="0" smtClean="0"/>
              <a:t> </a:t>
            </a:r>
            <a:r>
              <a:rPr lang="fr-FR" sz="2000" dirty="0" err="1" smtClean="0"/>
              <a:t>persone</a:t>
            </a:r>
            <a:r>
              <a:rPr lang="fr-FR" sz="2000" dirty="0" smtClean="0"/>
              <a:t> </a:t>
            </a:r>
            <a:r>
              <a:rPr lang="fr-FR" sz="2000" dirty="0" err="1" smtClean="0"/>
              <a:t>appassionate</a:t>
            </a:r>
            <a:r>
              <a:rPr lang="fr-FR" sz="2000" dirty="0" smtClean="0"/>
              <a:t> </a:t>
            </a:r>
            <a:r>
              <a:rPr lang="pl-PL" sz="2000" dirty="0" smtClean="0"/>
              <a:t>d</a:t>
            </a:r>
            <a:r>
              <a:rPr lang="it-IT" sz="2000" dirty="0" smtClean="0"/>
              <a:t>i</a:t>
            </a:r>
            <a:r>
              <a:rPr lang="fr-FR" sz="2000" dirty="0" smtClean="0"/>
              <a:t> </a:t>
            </a:r>
            <a:r>
              <a:rPr lang="fr-FR" sz="2000" dirty="0" err="1" smtClean="0"/>
              <a:t>questa</a:t>
            </a:r>
            <a:r>
              <a:rPr lang="fr-FR" sz="2000" dirty="0" smtClean="0"/>
              <a:t> </a:t>
            </a:r>
            <a:r>
              <a:rPr lang="fr-FR" sz="2000" dirty="0" err="1" smtClean="0"/>
              <a:t>storia</a:t>
            </a:r>
            <a:r>
              <a:rPr lang="fr-FR" sz="2000" dirty="0" smtClean="0"/>
              <a:t> </a:t>
            </a:r>
            <a:r>
              <a:rPr lang="fr-FR" sz="2000" dirty="0" smtClean="0"/>
              <a:t>histoire. </a:t>
            </a:r>
            <a:r>
              <a:rPr lang="fr-FR" sz="2000" dirty="0" smtClean="0"/>
              <a:t>Il </a:t>
            </a:r>
            <a:r>
              <a:rPr lang="fr-FR" sz="2000" dirty="0" smtClean="0"/>
              <a:t>15 </a:t>
            </a:r>
            <a:r>
              <a:rPr lang="fr-FR" sz="2000" dirty="0" smtClean="0"/>
              <a:t>novembre 2011, a </a:t>
            </a:r>
            <a:r>
              <a:rPr lang="fr-FR" sz="2000" dirty="0" err="1" smtClean="0"/>
              <a:t>Londra</a:t>
            </a:r>
            <a:r>
              <a:rPr lang="fr-FR" sz="2000" dirty="0" smtClean="0"/>
              <a:t>,  la BBC ha </a:t>
            </a:r>
            <a:r>
              <a:rPr lang="fr-FR" sz="2000" dirty="0" err="1" smtClean="0"/>
              <a:t>presentato</a:t>
            </a:r>
            <a:r>
              <a:rPr lang="fr-FR" sz="2000" dirty="0" smtClean="0"/>
              <a:t>   la prima film </a:t>
            </a:r>
            <a:r>
              <a:rPr lang="fr-FR" sz="2000" dirty="0" err="1" smtClean="0"/>
              <a:t>del</a:t>
            </a:r>
            <a:r>
              <a:rPr lang="fr-FR" sz="2000" dirty="0" smtClean="0"/>
              <a:t> «</a:t>
            </a:r>
            <a:r>
              <a:rPr lang="fr-FR" sz="2000" dirty="0" smtClean="0"/>
              <a:t> Wojtek - the </a:t>
            </a:r>
            <a:r>
              <a:rPr lang="fr-FR" sz="2000" dirty="0" err="1" smtClean="0"/>
              <a:t>Bear</a:t>
            </a:r>
            <a:r>
              <a:rPr lang="fr-FR" sz="2000" dirty="0" smtClean="0"/>
              <a:t> </a:t>
            </a:r>
            <a:r>
              <a:rPr lang="fr-FR" sz="2000" dirty="0" err="1" smtClean="0"/>
              <a:t>that</a:t>
            </a:r>
            <a:r>
              <a:rPr lang="fr-FR" sz="2000" dirty="0" smtClean="0"/>
              <a:t> </a:t>
            </a:r>
            <a:r>
              <a:rPr lang="fr-FR" sz="2000" dirty="0" err="1" smtClean="0"/>
              <a:t>Went</a:t>
            </a:r>
            <a:r>
              <a:rPr lang="fr-FR" sz="2000" dirty="0" smtClean="0"/>
              <a:t> to </a:t>
            </a:r>
            <a:r>
              <a:rPr lang="fr-FR" sz="2000" dirty="0" err="1" smtClean="0"/>
              <a:t>War</a:t>
            </a:r>
            <a:r>
              <a:rPr lang="fr-FR" sz="2000" dirty="0" smtClean="0"/>
              <a:t> </a:t>
            </a:r>
            <a:r>
              <a:rPr lang="fr-FR" sz="2000" dirty="0" smtClean="0"/>
              <a:t>» a </a:t>
            </a:r>
            <a:r>
              <a:rPr lang="fr-FR" sz="2000" dirty="0" err="1" smtClean="0"/>
              <a:t>cui</a:t>
            </a:r>
            <a:r>
              <a:rPr lang="fr-FR" sz="2000" dirty="0" smtClean="0"/>
              <a:t> </a:t>
            </a:r>
            <a:r>
              <a:rPr lang="fr-FR" sz="2000" dirty="0" err="1" smtClean="0"/>
              <a:t>hanno</a:t>
            </a:r>
            <a:r>
              <a:rPr lang="fr-FR" sz="2000" dirty="0" smtClean="0"/>
              <a:t> </a:t>
            </a:r>
            <a:r>
              <a:rPr lang="fr-FR" sz="2000" dirty="0" err="1" smtClean="0"/>
              <a:t>partecipato</a:t>
            </a:r>
            <a:r>
              <a:rPr lang="fr-FR" sz="2000" dirty="0" smtClean="0"/>
              <a:t>  il prof. </a:t>
            </a:r>
            <a:r>
              <a:rPr lang="fr-FR" sz="2000" dirty="0" err="1" smtClean="0"/>
              <a:t>Narebsli</a:t>
            </a:r>
            <a:r>
              <a:rPr lang="fr-FR" sz="2000" dirty="0" smtClean="0"/>
              <a:t> e la </a:t>
            </a:r>
            <a:r>
              <a:rPr lang="fr-FR" sz="2000" dirty="0" err="1" smtClean="0"/>
              <a:t>partner</a:t>
            </a:r>
            <a:r>
              <a:rPr lang="fr-FR" sz="2000" dirty="0" smtClean="0"/>
              <a:t> di </a:t>
            </a:r>
            <a:r>
              <a:rPr lang="fr-FR" sz="2000" dirty="0" err="1" smtClean="0"/>
              <a:t>progetto</a:t>
            </a:r>
            <a:r>
              <a:rPr lang="fr-FR" sz="2000" dirty="0" smtClean="0"/>
              <a:t> </a:t>
            </a:r>
            <a:r>
              <a:rPr lang="fr-FR" sz="2000" dirty="0" err="1" smtClean="0"/>
              <a:t>Wioletta</a:t>
            </a:r>
            <a:r>
              <a:rPr lang="fr-FR" sz="2000" dirty="0" smtClean="0"/>
              <a:t> </a:t>
            </a:r>
            <a:r>
              <a:rPr lang="fr-FR" sz="2000" dirty="0" err="1" smtClean="0"/>
              <a:t>Sosnowska</a:t>
            </a:r>
            <a:r>
              <a:rPr lang="fr-FR" sz="2000" dirty="0" smtClean="0"/>
              <a:t>: un </a:t>
            </a:r>
            <a:r>
              <a:rPr lang="fr-FR" sz="2000" dirty="0" err="1" smtClean="0"/>
              <a:t>eccezionale</a:t>
            </a:r>
            <a:r>
              <a:rPr lang="fr-FR" sz="2000" dirty="0" smtClean="0"/>
              <a:t> </a:t>
            </a:r>
            <a:r>
              <a:rPr lang="fr-FR" sz="2000" dirty="0" err="1" smtClean="0"/>
              <a:t>incontro</a:t>
            </a:r>
            <a:r>
              <a:rPr lang="fr-FR" sz="2000" dirty="0" smtClean="0"/>
              <a:t> </a:t>
            </a:r>
            <a:r>
              <a:rPr lang="fr-FR" sz="2000" dirty="0" err="1" smtClean="0"/>
              <a:t>degli</a:t>
            </a:r>
            <a:r>
              <a:rPr lang="fr-FR" sz="2000" dirty="0" smtClean="0"/>
              <a:t> </a:t>
            </a:r>
            <a:r>
              <a:rPr lang="fr-FR" sz="2000" dirty="0" err="1" smtClean="0"/>
              <a:t>ultimi</a:t>
            </a:r>
            <a:r>
              <a:rPr lang="fr-FR" sz="2000" dirty="0" smtClean="0"/>
              <a:t> </a:t>
            </a:r>
            <a:r>
              <a:rPr lang="fr-FR" sz="2000" dirty="0" err="1" smtClean="0"/>
              <a:t>testimoni</a:t>
            </a:r>
            <a:r>
              <a:rPr lang="fr-FR" sz="2000" dirty="0" smtClean="0"/>
              <a:t> </a:t>
            </a:r>
            <a:r>
              <a:rPr lang="fr-FR" sz="2000" dirty="0" err="1" smtClean="0"/>
              <a:t>della</a:t>
            </a:r>
            <a:r>
              <a:rPr lang="fr-FR" sz="2000" dirty="0" smtClean="0"/>
              <a:t> </a:t>
            </a:r>
            <a:r>
              <a:rPr lang="fr-FR" sz="2000" dirty="0" err="1" smtClean="0"/>
              <a:t>storia</a:t>
            </a:r>
            <a:r>
              <a:rPr lang="fr-FR" sz="2000" dirty="0" smtClean="0"/>
              <a:t> di  </a:t>
            </a:r>
            <a:r>
              <a:rPr lang="fr-FR" sz="2000" dirty="0" smtClean="0"/>
              <a:t>Wojtek.</a:t>
            </a:r>
            <a:endParaRPr lang="pl-PL" sz="2000" dirty="0" smtClean="0"/>
          </a:p>
          <a:p>
            <a:pPr>
              <a:buFontTx/>
              <a:buNone/>
            </a:pPr>
            <a:endParaRPr lang="pl-PL" dirty="0" smtClean="0"/>
          </a:p>
        </p:txBody>
      </p:sp>
      <p:sp>
        <p:nvSpPr>
          <p:cNvPr id="4" name="Prostokąt 3"/>
          <p:cNvSpPr/>
          <p:nvPr/>
        </p:nvSpPr>
        <p:spPr>
          <a:xfrm>
            <a:off x="1259632" y="305548"/>
            <a:ext cx="6648935" cy="138499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2800" b="1" dirty="0">
                <a:ln>
                  <a:prstDash val="solid"/>
                </a:ln>
                <a:gradFill rotWithShape="1">
                  <a:gsLst>
                    <a:gs pos="0">
                      <a:srgbClr val="000000">
                        <a:tint val="70000"/>
                        <a:satMod val="200000"/>
                      </a:srgbClr>
                    </a:gs>
                    <a:gs pos="40000">
                      <a:srgbClr val="000000">
                        <a:tint val="90000"/>
                        <a:satMod val="130000"/>
                      </a:srgbClr>
                    </a:gs>
                    <a:gs pos="50000">
                      <a:srgbClr val="000000">
                        <a:tint val="90000"/>
                        <a:satMod val="130000"/>
                      </a:srgbClr>
                    </a:gs>
                    <a:gs pos="68000">
                      <a:srgbClr val="000000">
                        <a:tint val="90000"/>
                        <a:satMod val="130000"/>
                      </a:srgbClr>
                    </a:gs>
                    <a:gs pos="100000">
                      <a:srgbClr val="000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L</a:t>
            </a:r>
            <a:r>
              <a:rPr lang="fr-FR" sz="2800" b="1" dirty="0">
                <a:ln>
                  <a:prstDash val="solid"/>
                </a:ln>
                <a:gradFill rotWithShape="1">
                  <a:gsLst>
                    <a:gs pos="0">
                      <a:srgbClr val="000000">
                        <a:tint val="70000"/>
                        <a:satMod val="200000"/>
                      </a:srgbClr>
                    </a:gs>
                    <a:gs pos="40000">
                      <a:srgbClr val="000000">
                        <a:tint val="90000"/>
                        <a:satMod val="130000"/>
                      </a:srgbClr>
                    </a:gs>
                    <a:gs pos="50000">
                      <a:srgbClr val="000000">
                        <a:tint val="90000"/>
                        <a:satMod val="130000"/>
                      </a:srgbClr>
                    </a:gs>
                    <a:gs pos="68000">
                      <a:srgbClr val="000000">
                        <a:tint val="90000"/>
                        <a:satMod val="130000"/>
                      </a:srgbClr>
                    </a:gs>
                    <a:gs pos="100000">
                      <a:srgbClr val="000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a </a:t>
            </a:r>
            <a:r>
              <a:rPr lang="fr-FR" sz="2800" b="1" dirty="0" err="1" smtClean="0">
                <a:ln>
                  <a:prstDash val="solid"/>
                </a:ln>
                <a:gradFill rotWithShape="1">
                  <a:gsLst>
                    <a:gs pos="0">
                      <a:srgbClr val="000000">
                        <a:tint val="70000"/>
                        <a:satMod val="200000"/>
                      </a:srgbClr>
                    </a:gs>
                    <a:gs pos="40000">
                      <a:srgbClr val="000000">
                        <a:tint val="90000"/>
                        <a:satMod val="130000"/>
                      </a:srgbClr>
                    </a:gs>
                    <a:gs pos="50000">
                      <a:srgbClr val="000000">
                        <a:tint val="90000"/>
                        <a:satMod val="130000"/>
                      </a:srgbClr>
                    </a:gs>
                    <a:gs pos="68000">
                      <a:srgbClr val="000000">
                        <a:tint val="90000"/>
                        <a:satMod val="130000"/>
                      </a:srgbClr>
                    </a:gs>
                    <a:gs pos="100000">
                      <a:srgbClr val="000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diffusione</a:t>
            </a:r>
            <a:r>
              <a:rPr lang="fr-FR" sz="2800" b="1" dirty="0" smtClean="0">
                <a:ln>
                  <a:prstDash val="solid"/>
                </a:ln>
                <a:gradFill rotWithShape="1">
                  <a:gsLst>
                    <a:gs pos="0">
                      <a:srgbClr val="000000">
                        <a:tint val="70000"/>
                        <a:satMod val="200000"/>
                      </a:srgbClr>
                    </a:gs>
                    <a:gs pos="40000">
                      <a:srgbClr val="000000">
                        <a:tint val="90000"/>
                        <a:satMod val="130000"/>
                      </a:srgbClr>
                    </a:gs>
                    <a:gs pos="50000">
                      <a:srgbClr val="000000">
                        <a:tint val="90000"/>
                        <a:satMod val="130000"/>
                      </a:srgbClr>
                    </a:gs>
                    <a:gs pos="68000">
                      <a:srgbClr val="000000">
                        <a:tint val="90000"/>
                        <a:satMod val="130000"/>
                      </a:srgbClr>
                    </a:gs>
                    <a:gs pos="100000">
                      <a:srgbClr val="000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>
                  <a:prstDash val="solid"/>
                </a:ln>
                <a:gradFill rotWithShape="1">
                  <a:gsLst>
                    <a:gs pos="0">
                      <a:srgbClr val="000000">
                        <a:tint val="70000"/>
                        <a:satMod val="200000"/>
                      </a:srgbClr>
                    </a:gs>
                    <a:gs pos="40000">
                      <a:srgbClr val="000000">
                        <a:tint val="90000"/>
                        <a:satMod val="130000"/>
                      </a:srgbClr>
                    </a:gs>
                    <a:gs pos="50000">
                      <a:srgbClr val="000000">
                        <a:tint val="90000"/>
                        <a:satMod val="130000"/>
                      </a:srgbClr>
                    </a:gs>
                    <a:gs pos="68000">
                      <a:srgbClr val="000000">
                        <a:tint val="90000"/>
                        <a:satMod val="130000"/>
                      </a:srgbClr>
                    </a:gs>
                    <a:gs pos="100000">
                      <a:srgbClr val="000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diventa</a:t>
            </a:r>
            <a:r>
              <a:rPr lang="fr-FR" sz="2800" b="1" dirty="0" smtClean="0">
                <a:ln>
                  <a:prstDash val="solid"/>
                </a:ln>
                <a:gradFill rotWithShape="1">
                  <a:gsLst>
                    <a:gs pos="0">
                      <a:srgbClr val="000000">
                        <a:tint val="70000"/>
                        <a:satMod val="200000"/>
                      </a:srgbClr>
                    </a:gs>
                    <a:gs pos="40000">
                      <a:srgbClr val="000000">
                        <a:tint val="90000"/>
                        <a:satMod val="130000"/>
                      </a:srgbClr>
                    </a:gs>
                    <a:gs pos="50000">
                      <a:srgbClr val="000000">
                        <a:tint val="90000"/>
                        <a:satMod val="130000"/>
                      </a:srgbClr>
                    </a:gs>
                    <a:gs pos="68000">
                      <a:srgbClr val="000000">
                        <a:tint val="90000"/>
                        <a:satMod val="130000"/>
                      </a:srgbClr>
                    </a:gs>
                    <a:gs pos="100000">
                      <a:srgbClr val="000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>
                  <a:prstDash val="solid"/>
                </a:ln>
                <a:gradFill rotWithShape="1">
                  <a:gsLst>
                    <a:gs pos="0">
                      <a:srgbClr val="000000">
                        <a:tint val="70000"/>
                        <a:satMod val="200000"/>
                      </a:srgbClr>
                    </a:gs>
                    <a:gs pos="40000">
                      <a:srgbClr val="000000">
                        <a:tint val="90000"/>
                        <a:satMod val="130000"/>
                      </a:srgbClr>
                    </a:gs>
                    <a:gs pos="50000">
                      <a:srgbClr val="000000">
                        <a:tint val="90000"/>
                        <a:satMod val="130000"/>
                      </a:srgbClr>
                    </a:gs>
                    <a:gs pos="68000">
                      <a:srgbClr val="000000">
                        <a:tint val="90000"/>
                        <a:satMod val="130000"/>
                      </a:srgbClr>
                    </a:gs>
                    <a:gs pos="100000">
                      <a:srgbClr val="000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internazionale</a:t>
            </a:r>
            <a:r>
              <a:rPr lang="fr-FR" sz="2800" b="1" dirty="0" smtClean="0">
                <a:ln>
                  <a:prstDash val="solid"/>
                </a:ln>
                <a:gradFill rotWithShape="1">
                  <a:gsLst>
                    <a:gs pos="0">
                      <a:srgbClr val="000000">
                        <a:tint val="70000"/>
                        <a:satMod val="200000"/>
                      </a:srgbClr>
                    </a:gs>
                    <a:gs pos="40000">
                      <a:srgbClr val="000000">
                        <a:tint val="90000"/>
                        <a:satMod val="130000"/>
                      </a:srgbClr>
                    </a:gs>
                    <a:gs pos="50000">
                      <a:srgbClr val="000000">
                        <a:tint val="90000"/>
                        <a:satMod val="130000"/>
                      </a:srgbClr>
                    </a:gs>
                    <a:gs pos="68000">
                      <a:srgbClr val="000000">
                        <a:tint val="90000"/>
                        <a:satMod val="130000"/>
                      </a:srgbClr>
                    </a:gs>
                    <a:gs pos="100000">
                      <a:srgbClr val="000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:</a:t>
            </a:r>
          </a:p>
          <a:p>
            <a:pPr algn="ctr">
              <a:defRPr/>
            </a:pPr>
            <a:r>
              <a:rPr lang="fr-FR" sz="2800" b="1" dirty="0" smtClean="0">
                <a:ln>
                  <a:prstDash val="solid"/>
                </a:ln>
                <a:gradFill rotWithShape="1">
                  <a:gsLst>
                    <a:gs pos="0">
                      <a:srgbClr val="000000">
                        <a:tint val="70000"/>
                        <a:satMod val="200000"/>
                      </a:srgbClr>
                    </a:gs>
                    <a:gs pos="40000">
                      <a:srgbClr val="000000">
                        <a:tint val="90000"/>
                        <a:satMod val="130000"/>
                      </a:srgbClr>
                    </a:gs>
                    <a:gs pos="50000">
                      <a:srgbClr val="000000">
                        <a:tint val="90000"/>
                        <a:satMod val="130000"/>
                      </a:srgbClr>
                    </a:gs>
                    <a:gs pos="68000">
                      <a:srgbClr val="000000">
                        <a:tint val="90000"/>
                        <a:satMod val="130000"/>
                      </a:srgbClr>
                    </a:gs>
                    <a:gs pos="100000">
                      <a:srgbClr val="000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la prima </a:t>
            </a:r>
            <a:r>
              <a:rPr lang="fr-FR" sz="2800" b="1" dirty="0" err="1" smtClean="0">
                <a:ln>
                  <a:prstDash val="solid"/>
                </a:ln>
                <a:gradFill rotWithShape="1">
                  <a:gsLst>
                    <a:gs pos="0">
                      <a:srgbClr val="000000">
                        <a:tint val="70000"/>
                        <a:satMod val="200000"/>
                      </a:srgbClr>
                    </a:gs>
                    <a:gs pos="40000">
                      <a:srgbClr val="000000">
                        <a:tint val="90000"/>
                        <a:satMod val="130000"/>
                      </a:srgbClr>
                    </a:gs>
                    <a:gs pos="50000">
                      <a:srgbClr val="000000">
                        <a:tint val="90000"/>
                        <a:satMod val="130000"/>
                      </a:srgbClr>
                    </a:gs>
                    <a:gs pos="68000">
                      <a:srgbClr val="000000">
                        <a:tint val="90000"/>
                        <a:satMod val="130000"/>
                      </a:srgbClr>
                    </a:gs>
                    <a:gs pos="100000">
                      <a:srgbClr val="000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del</a:t>
            </a:r>
            <a:r>
              <a:rPr lang="fr-FR" sz="2800" b="1" dirty="0" smtClean="0">
                <a:ln>
                  <a:prstDash val="solid"/>
                </a:ln>
                <a:gradFill rotWithShape="1">
                  <a:gsLst>
                    <a:gs pos="0">
                      <a:srgbClr val="000000">
                        <a:tint val="70000"/>
                        <a:satMod val="200000"/>
                      </a:srgbClr>
                    </a:gs>
                    <a:gs pos="40000">
                      <a:srgbClr val="000000">
                        <a:tint val="90000"/>
                        <a:satMod val="130000"/>
                      </a:srgbClr>
                    </a:gs>
                    <a:gs pos="50000">
                      <a:srgbClr val="000000">
                        <a:tint val="90000"/>
                        <a:satMod val="130000"/>
                      </a:srgbClr>
                    </a:gs>
                    <a:gs pos="68000">
                      <a:srgbClr val="000000">
                        <a:tint val="90000"/>
                        <a:satMod val="130000"/>
                      </a:srgbClr>
                    </a:gs>
                    <a:gs pos="100000">
                      <a:srgbClr val="000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 film  </a:t>
            </a:r>
            <a:endParaRPr lang="pl-PL" sz="2800" b="1" dirty="0">
              <a:ln>
                <a:prstDash val="solid"/>
              </a:ln>
              <a:gradFill rotWithShape="1">
                <a:gsLst>
                  <a:gs pos="0">
                    <a:srgbClr val="000000">
                      <a:tint val="70000"/>
                      <a:satMod val="200000"/>
                    </a:srgbClr>
                  </a:gs>
                  <a:gs pos="40000">
                    <a:srgbClr val="000000">
                      <a:tint val="90000"/>
                      <a:satMod val="130000"/>
                    </a:srgbClr>
                  </a:gs>
                  <a:gs pos="50000">
                    <a:srgbClr val="000000">
                      <a:tint val="90000"/>
                      <a:satMod val="130000"/>
                    </a:srgbClr>
                  </a:gs>
                  <a:gs pos="68000">
                    <a:srgbClr val="000000">
                      <a:tint val="90000"/>
                      <a:satMod val="130000"/>
                    </a:srgbClr>
                  </a:gs>
                  <a:gs pos="100000">
                    <a:srgbClr val="000000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000000">
                    <a:tint val="80000"/>
                    <a:satMod val="250000"/>
                    <a:alpha val="45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fr-FR" sz="2800" b="1" dirty="0">
                <a:ln>
                  <a:prstDash val="solid"/>
                </a:ln>
                <a:gradFill rotWithShape="1">
                  <a:gsLst>
                    <a:gs pos="0">
                      <a:srgbClr val="000000">
                        <a:tint val="70000"/>
                        <a:satMod val="200000"/>
                      </a:srgbClr>
                    </a:gs>
                    <a:gs pos="40000">
                      <a:srgbClr val="000000">
                        <a:tint val="90000"/>
                        <a:satMod val="130000"/>
                      </a:srgbClr>
                    </a:gs>
                    <a:gs pos="50000">
                      <a:srgbClr val="000000">
                        <a:tint val="90000"/>
                        <a:satMod val="130000"/>
                      </a:srgbClr>
                    </a:gs>
                    <a:gs pos="68000">
                      <a:srgbClr val="000000">
                        <a:tint val="90000"/>
                        <a:satMod val="130000"/>
                      </a:srgbClr>
                    </a:gs>
                    <a:gs pos="100000">
                      <a:srgbClr val="000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« Wojtek - the </a:t>
            </a:r>
            <a:r>
              <a:rPr lang="fr-FR" sz="2800" b="1" dirty="0" err="1">
                <a:ln>
                  <a:prstDash val="solid"/>
                </a:ln>
                <a:gradFill rotWithShape="1">
                  <a:gsLst>
                    <a:gs pos="0">
                      <a:srgbClr val="000000">
                        <a:tint val="70000"/>
                        <a:satMod val="200000"/>
                      </a:srgbClr>
                    </a:gs>
                    <a:gs pos="40000">
                      <a:srgbClr val="000000">
                        <a:tint val="90000"/>
                        <a:satMod val="130000"/>
                      </a:srgbClr>
                    </a:gs>
                    <a:gs pos="50000">
                      <a:srgbClr val="000000">
                        <a:tint val="90000"/>
                        <a:satMod val="130000"/>
                      </a:srgbClr>
                    </a:gs>
                    <a:gs pos="68000">
                      <a:srgbClr val="000000">
                        <a:tint val="90000"/>
                        <a:satMod val="130000"/>
                      </a:srgbClr>
                    </a:gs>
                    <a:gs pos="100000">
                      <a:srgbClr val="000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Bear</a:t>
            </a:r>
            <a:r>
              <a:rPr lang="fr-FR" sz="2800" b="1" dirty="0">
                <a:ln>
                  <a:prstDash val="solid"/>
                </a:ln>
                <a:gradFill rotWithShape="1">
                  <a:gsLst>
                    <a:gs pos="0">
                      <a:srgbClr val="000000">
                        <a:tint val="70000"/>
                        <a:satMod val="200000"/>
                      </a:srgbClr>
                    </a:gs>
                    <a:gs pos="40000">
                      <a:srgbClr val="000000">
                        <a:tint val="90000"/>
                        <a:satMod val="130000"/>
                      </a:srgbClr>
                    </a:gs>
                    <a:gs pos="50000">
                      <a:srgbClr val="000000">
                        <a:tint val="90000"/>
                        <a:satMod val="130000"/>
                      </a:srgbClr>
                    </a:gs>
                    <a:gs pos="68000">
                      <a:srgbClr val="000000">
                        <a:tint val="90000"/>
                        <a:satMod val="130000"/>
                      </a:srgbClr>
                    </a:gs>
                    <a:gs pos="100000">
                      <a:srgbClr val="000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 </a:t>
            </a:r>
            <a:r>
              <a:rPr lang="fr-FR" sz="2800" b="1" dirty="0" err="1">
                <a:ln>
                  <a:prstDash val="solid"/>
                </a:ln>
                <a:gradFill rotWithShape="1">
                  <a:gsLst>
                    <a:gs pos="0">
                      <a:srgbClr val="000000">
                        <a:tint val="70000"/>
                        <a:satMod val="200000"/>
                      </a:srgbClr>
                    </a:gs>
                    <a:gs pos="40000">
                      <a:srgbClr val="000000">
                        <a:tint val="90000"/>
                        <a:satMod val="130000"/>
                      </a:srgbClr>
                    </a:gs>
                    <a:gs pos="50000">
                      <a:srgbClr val="000000">
                        <a:tint val="90000"/>
                        <a:satMod val="130000"/>
                      </a:srgbClr>
                    </a:gs>
                    <a:gs pos="68000">
                      <a:srgbClr val="000000">
                        <a:tint val="90000"/>
                        <a:satMod val="130000"/>
                      </a:srgbClr>
                    </a:gs>
                    <a:gs pos="100000">
                      <a:srgbClr val="000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that</a:t>
            </a:r>
            <a:r>
              <a:rPr lang="fr-FR" sz="2800" b="1" dirty="0">
                <a:ln>
                  <a:prstDash val="solid"/>
                </a:ln>
                <a:gradFill rotWithShape="1">
                  <a:gsLst>
                    <a:gs pos="0">
                      <a:srgbClr val="000000">
                        <a:tint val="70000"/>
                        <a:satMod val="200000"/>
                      </a:srgbClr>
                    </a:gs>
                    <a:gs pos="40000">
                      <a:srgbClr val="000000">
                        <a:tint val="90000"/>
                        <a:satMod val="130000"/>
                      </a:srgbClr>
                    </a:gs>
                    <a:gs pos="50000">
                      <a:srgbClr val="000000">
                        <a:tint val="90000"/>
                        <a:satMod val="130000"/>
                      </a:srgbClr>
                    </a:gs>
                    <a:gs pos="68000">
                      <a:srgbClr val="000000">
                        <a:tint val="90000"/>
                        <a:satMod val="130000"/>
                      </a:srgbClr>
                    </a:gs>
                    <a:gs pos="100000">
                      <a:srgbClr val="000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 </a:t>
            </a:r>
            <a:r>
              <a:rPr lang="fr-FR" sz="2800" b="1" dirty="0" err="1">
                <a:ln>
                  <a:prstDash val="solid"/>
                </a:ln>
                <a:gradFill rotWithShape="1">
                  <a:gsLst>
                    <a:gs pos="0">
                      <a:srgbClr val="000000">
                        <a:tint val="70000"/>
                        <a:satMod val="200000"/>
                      </a:srgbClr>
                    </a:gs>
                    <a:gs pos="40000">
                      <a:srgbClr val="000000">
                        <a:tint val="90000"/>
                        <a:satMod val="130000"/>
                      </a:srgbClr>
                    </a:gs>
                    <a:gs pos="50000">
                      <a:srgbClr val="000000">
                        <a:tint val="90000"/>
                        <a:satMod val="130000"/>
                      </a:srgbClr>
                    </a:gs>
                    <a:gs pos="68000">
                      <a:srgbClr val="000000">
                        <a:tint val="90000"/>
                        <a:satMod val="130000"/>
                      </a:srgbClr>
                    </a:gs>
                    <a:gs pos="100000">
                      <a:srgbClr val="000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Went</a:t>
            </a:r>
            <a:r>
              <a:rPr lang="fr-FR" sz="2800" b="1" dirty="0">
                <a:ln>
                  <a:prstDash val="solid"/>
                </a:ln>
                <a:gradFill rotWithShape="1">
                  <a:gsLst>
                    <a:gs pos="0">
                      <a:srgbClr val="000000">
                        <a:tint val="70000"/>
                        <a:satMod val="200000"/>
                      </a:srgbClr>
                    </a:gs>
                    <a:gs pos="40000">
                      <a:srgbClr val="000000">
                        <a:tint val="90000"/>
                        <a:satMod val="130000"/>
                      </a:srgbClr>
                    </a:gs>
                    <a:gs pos="50000">
                      <a:srgbClr val="000000">
                        <a:tint val="90000"/>
                        <a:satMod val="130000"/>
                      </a:srgbClr>
                    </a:gs>
                    <a:gs pos="68000">
                      <a:srgbClr val="000000">
                        <a:tint val="90000"/>
                        <a:satMod val="130000"/>
                      </a:srgbClr>
                    </a:gs>
                    <a:gs pos="100000">
                      <a:srgbClr val="000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 to </a:t>
            </a:r>
            <a:r>
              <a:rPr lang="fr-FR" sz="2800" b="1" dirty="0" err="1">
                <a:ln>
                  <a:prstDash val="solid"/>
                </a:ln>
                <a:gradFill rotWithShape="1">
                  <a:gsLst>
                    <a:gs pos="0">
                      <a:srgbClr val="000000">
                        <a:tint val="70000"/>
                        <a:satMod val="200000"/>
                      </a:srgbClr>
                    </a:gs>
                    <a:gs pos="40000">
                      <a:srgbClr val="000000">
                        <a:tint val="90000"/>
                        <a:satMod val="130000"/>
                      </a:srgbClr>
                    </a:gs>
                    <a:gs pos="50000">
                      <a:srgbClr val="000000">
                        <a:tint val="90000"/>
                        <a:satMod val="130000"/>
                      </a:srgbClr>
                    </a:gs>
                    <a:gs pos="68000">
                      <a:srgbClr val="000000">
                        <a:tint val="90000"/>
                        <a:satMod val="130000"/>
                      </a:srgbClr>
                    </a:gs>
                    <a:gs pos="100000">
                      <a:srgbClr val="000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War</a:t>
            </a:r>
            <a:r>
              <a:rPr lang="fr-FR" sz="2800" b="1" dirty="0">
                <a:ln>
                  <a:prstDash val="solid"/>
                </a:ln>
                <a:gradFill rotWithShape="1">
                  <a:gsLst>
                    <a:gs pos="0">
                      <a:srgbClr val="000000">
                        <a:tint val="70000"/>
                        <a:satMod val="200000"/>
                      </a:srgbClr>
                    </a:gs>
                    <a:gs pos="40000">
                      <a:srgbClr val="000000">
                        <a:tint val="90000"/>
                        <a:satMod val="130000"/>
                      </a:srgbClr>
                    </a:gs>
                    <a:gs pos="50000">
                      <a:srgbClr val="000000">
                        <a:tint val="90000"/>
                        <a:satMod val="130000"/>
                      </a:srgbClr>
                    </a:gs>
                    <a:gs pos="68000">
                      <a:srgbClr val="000000">
                        <a:tint val="90000"/>
                        <a:satMod val="130000"/>
                      </a:srgbClr>
                    </a:gs>
                    <a:gs pos="100000">
                      <a:srgbClr val="000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000000">
                      <a:tint val="80000"/>
                      <a:satMod val="250000"/>
                      <a:alpha val="45000"/>
                    </a:srgbClr>
                  </a:outerShdw>
                </a:effectLst>
              </a:rPr>
              <a:t> »</a:t>
            </a:r>
            <a:endParaRPr lang="pl-PL" sz="2800" b="1" dirty="0">
              <a:ln>
                <a:prstDash val="solid"/>
              </a:ln>
              <a:gradFill rotWithShape="1">
                <a:gsLst>
                  <a:gs pos="0">
                    <a:srgbClr val="000000">
                      <a:tint val="70000"/>
                      <a:satMod val="200000"/>
                    </a:srgbClr>
                  </a:gs>
                  <a:gs pos="40000">
                    <a:srgbClr val="000000">
                      <a:tint val="90000"/>
                      <a:satMod val="130000"/>
                    </a:srgbClr>
                  </a:gs>
                  <a:gs pos="50000">
                    <a:srgbClr val="000000">
                      <a:tint val="90000"/>
                      <a:satMod val="130000"/>
                    </a:srgbClr>
                  </a:gs>
                  <a:gs pos="68000">
                    <a:srgbClr val="000000">
                      <a:tint val="90000"/>
                      <a:satMod val="130000"/>
                    </a:srgbClr>
                  </a:gs>
                  <a:gs pos="100000">
                    <a:srgbClr val="000000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000000">
                    <a:tint val="80000"/>
                    <a:satMod val="250000"/>
                    <a:alpha val="45000"/>
                  </a:srgbClr>
                </a:outerShdw>
              </a:effectLst>
            </a:endParaRPr>
          </a:p>
        </p:txBody>
      </p:sp>
      <p:pic>
        <p:nvPicPr>
          <p:cNvPr id="5" name="Obraz 4" descr="Z Ailen Orr i prof Narebski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645024"/>
            <a:ext cx="3992563" cy="299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DSC064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4100" y="3616447"/>
            <a:ext cx="3948113" cy="296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556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pole tekstowe 2"/>
          <p:cNvSpPr txBox="1">
            <a:spLocks noChangeArrowheads="1"/>
          </p:cNvSpPr>
          <p:nvPr/>
        </p:nvSpPr>
        <p:spPr bwMode="auto">
          <a:xfrm>
            <a:off x="323850" y="188913"/>
            <a:ext cx="856932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 </a:t>
            </a:r>
            <a:r>
              <a:rPr lang="it-IT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cerimonia di passaggio</a:t>
            </a:r>
            <a:r>
              <a:rPr lang="it-IT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it-IT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delle tradizioni della </a:t>
            </a:r>
            <a:r>
              <a:rPr lang="fr-FR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22^ </a:t>
            </a:r>
            <a:r>
              <a:rPr lang="pl-PL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r>
              <a:rPr lang="fr-FR" sz="28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ompagnia</a:t>
            </a:r>
            <a:r>
              <a:rPr lang="fr-FR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Rifornimento</a:t>
            </a:r>
            <a:r>
              <a:rPr lang="fr-FR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di </a:t>
            </a:r>
            <a:r>
              <a:rPr lang="fr-FR" sz="28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Artiglieria</a:t>
            </a:r>
            <a:r>
              <a:rPr lang="fr-FR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agli</a:t>
            </a:r>
            <a:r>
              <a:rPr lang="fr-FR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studenti</a:t>
            </a:r>
            <a:r>
              <a:rPr lang="fr-FR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fr-FR" sz="28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del</a:t>
            </a:r>
            <a:r>
              <a:rPr lang="fr-FR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corso </a:t>
            </a:r>
            <a:r>
              <a:rPr lang="fr-FR" sz="28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militare</a:t>
            </a:r>
            <a:r>
              <a:rPr lang="fr-FR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opzionale</a:t>
            </a:r>
            <a:r>
              <a:rPr lang="fr-FR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r-FR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della</a:t>
            </a:r>
            <a:r>
              <a:rPr lang="fr-FR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ZSTH di </a:t>
            </a:r>
            <a:r>
              <a:rPr lang="fr-FR" sz="28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Zagan</a:t>
            </a:r>
            <a:endParaRPr lang="pl-PL" sz="28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Żagań, </a:t>
            </a:r>
            <a:r>
              <a:rPr lang="pl-PL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pl-PL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22 novembre 2011</a:t>
            </a:r>
          </a:p>
        </p:txBody>
      </p:sp>
      <p:pic>
        <p:nvPicPr>
          <p:cNvPr id="29699" name="Obraz 5" descr="70 ur Wojtka BAN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938"/>
            <a:ext cx="91440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Obraz 3" descr="logo_etwinnin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292850"/>
            <a:ext cx="827087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5926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roporzec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60647"/>
            <a:ext cx="4320480" cy="2873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 descr="22_listopad_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60649"/>
            <a:ext cx="4320000" cy="2874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 descr="22_listopad_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645024"/>
            <a:ext cx="4320000" cy="2875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 descr="wystaw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645024"/>
            <a:ext cx="4320000" cy="2882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750" name="Obraz 3" descr="logo_etwinning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924175"/>
            <a:ext cx="1258888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81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ole tekstowe 1"/>
          <p:cNvSpPr txBox="1">
            <a:spLocks noChangeArrowheads="1"/>
          </p:cNvSpPr>
          <p:nvPr/>
        </p:nvSpPr>
        <p:spPr bwMode="auto">
          <a:xfrm>
            <a:off x="684213" y="260648"/>
            <a:ext cx="7775575" cy="443198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</a:t>
            </a:r>
            <a:r>
              <a:rPr lang="fr-FR" sz="32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evento</a:t>
            </a:r>
            <a:r>
              <a:rPr lang="fr-FR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culmine </a:t>
            </a:r>
            <a:r>
              <a:rPr lang="fr-FR" sz="32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del</a:t>
            </a:r>
            <a:r>
              <a:rPr lang="fr-FR" sz="32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r-FR" sz="32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progetto</a:t>
            </a:r>
            <a:endParaRPr lang="fr-FR" sz="3200" b="1" dirty="0" smtClean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endParaRPr lang="pl-PL" sz="3200" b="1" dirty="0" smtClean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1" hangingPunct="1">
              <a:defRPr/>
            </a:pPr>
            <a:r>
              <a:rPr lang="fr-FR" sz="2000" dirty="0" smtClean="0">
                <a:solidFill>
                  <a:srgbClr val="000000"/>
                </a:solidFill>
              </a:rPr>
              <a:t>22 novembre 2011 </a:t>
            </a:r>
            <a:r>
              <a:rPr lang="fr-FR" sz="2000" dirty="0" smtClean="0">
                <a:solidFill>
                  <a:srgbClr val="000000"/>
                </a:solidFill>
              </a:rPr>
              <a:t>:alla </a:t>
            </a:r>
            <a:r>
              <a:rPr lang="fr-FR" sz="2000" dirty="0" err="1" smtClean="0">
                <a:solidFill>
                  <a:srgbClr val="000000"/>
                </a:solidFill>
              </a:rPr>
              <a:t>presenza</a:t>
            </a:r>
            <a:r>
              <a:rPr lang="fr-FR" sz="2000" dirty="0" smtClean="0">
                <a:solidFill>
                  <a:srgbClr val="000000"/>
                </a:solidFill>
              </a:rPr>
              <a:t>  delle </a:t>
            </a:r>
            <a:r>
              <a:rPr lang="fr-FR" sz="2000" dirty="0" err="1" smtClean="0">
                <a:solidFill>
                  <a:srgbClr val="000000"/>
                </a:solidFill>
              </a:rPr>
              <a:t>autorità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civili</a:t>
            </a:r>
            <a:r>
              <a:rPr lang="fr-FR" sz="2000" dirty="0" smtClean="0">
                <a:solidFill>
                  <a:srgbClr val="000000"/>
                </a:solidFill>
              </a:rPr>
              <a:t> e militari,  dei </a:t>
            </a:r>
            <a:r>
              <a:rPr lang="fr-FR" sz="2000" dirty="0" err="1" smtClean="0">
                <a:solidFill>
                  <a:srgbClr val="000000"/>
                </a:solidFill>
              </a:rPr>
              <a:t>partners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italiani</a:t>
            </a:r>
            <a:r>
              <a:rPr lang="fr-FR" sz="2000" dirty="0" smtClean="0">
                <a:solidFill>
                  <a:srgbClr val="000000"/>
                </a:solidFill>
              </a:rPr>
              <a:t> , dei </a:t>
            </a:r>
            <a:r>
              <a:rPr lang="fr-FR" sz="2000" dirty="0" err="1" smtClean="0">
                <a:solidFill>
                  <a:srgbClr val="000000"/>
                </a:solidFill>
              </a:rPr>
              <a:t>rappresentanti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scolastici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regionali</a:t>
            </a:r>
            <a:r>
              <a:rPr lang="fr-FR" sz="2000" dirty="0" smtClean="0">
                <a:solidFill>
                  <a:srgbClr val="000000"/>
                </a:solidFill>
              </a:rPr>
              <a:t>, il </a:t>
            </a:r>
            <a:r>
              <a:rPr lang="fr-FR" sz="2000" dirty="0" err="1" smtClean="0">
                <a:solidFill>
                  <a:srgbClr val="000000"/>
                </a:solidFill>
              </a:rPr>
              <a:t>reduce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del</a:t>
            </a:r>
            <a:r>
              <a:rPr lang="fr-FR" sz="2000" dirty="0" smtClean="0">
                <a:solidFill>
                  <a:srgbClr val="000000"/>
                </a:solidFill>
              </a:rPr>
              <a:t> 2° Corpo </a:t>
            </a:r>
            <a:r>
              <a:rPr lang="fr-FR" sz="2000" dirty="0" err="1" smtClean="0">
                <a:solidFill>
                  <a:srgbClr val="000000"/>
                </a:solidFill>
              </a:rPr>
              <a:t>polacco</a:t>
            </a:r>
            <a:r>
              <a:rPr lang="fr-FR" sz="2000" dirty="0" smtClean="0">
                <a:solidFill>
                  <a:srgbClr val="000000"/>
                </a:solidFill>
              </a:rPr>
              <a:t> , prof </a:t>
            </a:r>
            <a:r>
              <a:rPr lang="fr-FR" sz="2000" dirty="0" err="1" smtClean="0">
                <a:solidFill>
                  <a:srgbClr val="000000"/>
                </a:solidFill>
              </a:rPr>
              <a:t>Narebski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testimone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della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storia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dell’orso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Wojetk</a:t>
            </a:r>
            <a:r>
              <a:rPr lang="fr-FR" sz="2000" dirty="0" smtClean="0">
                <a:solidFill>
                  <a:srgbClr val="000000"/>
                </a:solidFill>
              </a:rPr>
              <a:t>,  ha </a:t>
            </a:r>
            <a:r>
              <a:rPr lang="fr-FR" sz="2000" dirty="0" err="1" smtClean="0">
                <a:solidFill>
                  <a:srgbClr val="000000"/>
                </a:solidFill>
              </a:rPr>
              <a:t>trasmesso</a:t>
            </a:r>
            <a:r>
              <a:rPr lang="fr-FR" sz="2000" dirty="0" smtClean="0">
                <a:solidFill>
                  <a:srgbClr val="000000"/>
                </a:solidFill>
              </a:rPr>
              <a:t>  le </a:t>
            </a:r>
            <a:r>
              <a:rPr lang="fr-FR" sz="2000" dirty="0" err="1" smtClean="0">
                <a:solidFill>
                  <a:srgbClr val="000000"/>
                </a:solidFill>
              </a:rPr>
              <a:t>tradizioni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della</a:t>
            </a:r>
            <a:r>
              <a:rPr lang="fr-FR" sz="2000" dirty="0" smtClean="0">
                <a:solidFill>
                  <a:srgbClr val="000000"/>
                </a:solidFill>
              </a:rPr>
              <a:t> 22^ </a:t>
            </a:r>
            <a:r>
              <a:rPr lang="fr-FR" sz="2000" dirty="0" err="1" smtClean="0">
                <a:solidFill>
                  <a:srgbClr val="000000"/>
                </a:solidFill>
              </a:rPr>
              <a:t>Compagnia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Rifornimento</a:t>
            </a:r>
            <a:r>
              <a:rPr lang="fr-FR" sz="2000" dirty="0" smtClean="0">
                <a:solidFill>
                  <a:srgbClr val="000000"/>
                </a:solidFill>
              </a:rPr>
              <a:t> di </a:t>
            </a:r>
            <a:r>
              <a:rPr lang="fr-FR" sz="2000" dirty="0" err="1" smtClean="0">
                <a:solidFill>
                  <a:srgbClr val="000000"/>
                </a:solidFill>
              </a:rPr>
              <a:t>Artiglieria</a:t>
            </a:r>
            <a:r>
              <a:rPr lang="fr-FR" sz="2000" dirty="0" smtClean="0">
                <a:solidFill>
                  <a:srgbClr val="000000"/>
                </a:solidFill>
              </a:rPr>
              <a:t>  </a:t>
            </a:r>
            <a:r>
              <a:rPr lang="fr-FR" sz="2000" dirty="0" err="1" smtClean="0">
                <a:solidFill>
                  <a:srgbClr val="000000"/>
                </a:solidFill>
              </a:rPr>
              <a:t>agli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studenti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dell’opzione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militare</a:t>
            </a:r>
            <a:r>
              <a:rPr lang="fr-FR" sz="2000" dirty="0" smtClean="0">
                <a:solidFill>
                  <a:srgbClr val="000000"/>
                </a:solidFill>
              </a:rPr>
              <a:t> .</a:t>
            </a:r>
          </a:p>
          <a:p>
            <a:pPr algn="ctr" eaLnBrk="1" hangingPunct="1">
              <a:defRPr/>
            </a:pPr>
            <a:r>
              <a:rPr lang="fr-FR" sz="2000" dirty="0" smtClean="0">
                <a:solidFill>
                  <a:srgbClr val="000000"/>
                </a:solidFill>
              </a:rPr>
              <a:t>A </a:t>
            </a:r>
            <a:r>
              <a:rPr lang="fr-FR" sz="2000" dirty="0" err="1" smtClean="0">
                <a:solidFill>
                  <a:srgbClr val="000000"/>
                </a:solidFill>
              </a:rPr>
              <a:t>partire</a:t>
            </a:r>
            <a:r>
              <a:rPr lang="fr-FR" sz="2000" dirty="0" smtClean="0">
                <a:solidFill>
                  <a:srgbClr val="000000"/>
                </a:solidFill>
              </a:rPr>
              <a:t>  da quel </a:t>
            </a:r>
            <a:r>
              <a:rPr lang="fr-FR" sz="2000" dirty="0" err="1" smtClean="0">
                <a:solidFill>
                  <a:srgbClr val="000000"/>
                </a:solidFill>
              </a:rPr>
              <a:t>momento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essi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hanno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iniziato</a:t>
            </a:r>
            <a:r>
              <a:rPr lang="fr-FR" sz="2000" dirty="0" smtClean="0">
                <a:solidFill>
                  <a:srgbClr val="000000"/>
                </a:solidFill>
              </a:rPr>
              <a:t> ad </a:t>
            </a:r>
            <a:r>
              <a:rPr lang="fr-FR" sz="2000" dirty="0" err="1" smtClean="0">
                <a:solidFill>
                  <a:srgbClr val="000000"/>
                </a:solidFill>
              </a:rPr>
              <a:t>indossare</a:t>
            </a:r>
            <a:r>
              <a:rPr lang="fr-FR" sz="2000" dirty="0" smtClean="0">
                <a:solidFill>
                  <a:srgbClr val="000000"/>
                </a:solidFill>
              </a:rPr>
              <a:t> con </a:t>
            </a:r>
            <a:r>
              <a:rPr lang="fr-FR" sz="2000" dirty="0" err="1" smtClean="0">
                <a:solidFill>
                  <a:srgbClr val="000000"/>
                </a:solidFill>
              </a:rPr>
              <a:t>fierezza</a:t>
            </a:r>
            <a:r>
              <a:rPr lang="fr-FR" sz="2000" dirty="0" smtClean="0">
                <a:solidFill>
                  <a:srgbClr val="000000"/>
                </a:solidFill>
              </a:rPr>
              <a:t> l’</a:t>
            </a:r>
            <a:r>
              <a:rPr lang="fr-FR" sz="2000" dirty="0" err="1" smtClean="0">
                <a:solidFill>
                  <a:srgbClr val="000000"/>
                </a:solidFill>
              </a:rPr>
              <a:t>emblema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della</a:t>
            </a:r>
            <a:r>
              <a:rPr lang="fr-FR" sz="2000" dirty="0" smtClean="0">
                <a:solidFill>
                  <a:srgbClr val="000000"/>
                </a:solidFill>
              </a:rPr>
              <a:t>  22^ </a:t>
            </a:r>
            <a:r>
              <a:rPr lang="fr-FR" sz="2000" dirty="0" err="1" smtClean="0">
                <a:solidFill>
                  <a:srgbClr val="000000"/>
                </a:solidFill>
              </a:rPr>
              <a:t>Compagnia</a:t>
            </a:r>
            <a:r>
              <a:rPr lang="fr-FR" sz="2000" dirty="0" smtClean="0">
                <a:solidFill>
                  <a:srgbClr val="000000"/>
                </a:solidFill>
              </a:rPr>
              <a:t> , </a:t>
            </a:r>
            <a:r>
              <a:rPr lang="fr-FR" sz="2000" dirty="0" err="1" smtClean="0">
                <a:solidFill>
                  <a:srgbClr val="000000"/>
                </a:solidFill>
              </a:rPr>
              <a:t>rappresentante</a:t>
            </a:r>
            <a:r>
              <a:rPr lang="fr-FR" sz="2000" dirty="0" smtClean="0">
                <a:solidFill>
                  <a:srgbClr val="000000"/>
                </a:solidFill>
              </a:rPr>
              <a:t> un </a:t>
            </a:r>
            <a:r>
              <a:rPr lang="fr-FR" sz="2000" dirty="0" err="1" smtClean="0">
                <a:solidFill>
                  <a:srgbClr val="000000"/>
                </a:solidFill>
              </a:rPr>
              <a:t>orso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che</a:t>
            </a:r>
            <a:r>
              <a:rPr lang="fr-FR" sz="2000" dirty="0" smtClean="0">
                <a:solidFill>
                  <a:srgbClr val="000000"/>
                </a:solidFill>
              </a:rPr>
              <a:t>   porta un </a:t>
            </a:r>
            <a:r>
              <a:rPr lang="fr-FR" sz="2000" dirty="0" err="1" smtClean="0">
                <a:solidFill>
                  <a:srgbClr val="000000"/>
                </a:solidFill>
              </a:rPr>
              <a:t>proiettile</a:t>
            </a:r>
            <a:r>
              <a:rPr lang="fr-FR" sz="2000" dirty="0" smtClean="0">
                <a:solidFill>
                  <a:srgbClr val="000000"/>
                </a:solidFill>
              </a:rPr>
              <a:t>. </a:t>
            </a:r>
          </a:p>
          <a:p>
            <a:pPr algn="ctr" eaLnBrk="1" hangingPunct="1">
              <a:defRPr/>
            </a:pPr>
            <a:r>
              <a:rPr lang="fr-FR" sz="2000" dirty="0" smtClean="0">
                <a:solidFill>
                  <a:srgbClr val="000000"/>
                </a:solidFill>
              </a:rPr>
              <a:t>In un </a:t>
            </a:r>
            <a:r>
              <a:rPr lang="fr-FR" sz="2000" dirty="0" err="1" smtClean="0">
                <a:solidFill>
                  <a:srgbClr val="000000"/>
                </a:solidFill>
              </a:rPr>
              <a:t>clima</a:t>
            </a:r>
            <a:r>
              <a:rPr lang="fr-FR" sz="2000" dirty="0" smtClean="0">
                <a:solidFill>
                  <a:srgbClr val="000000"/>
                </a:solidFill>
              </a:rPr>
              <a:t>  </a:t>
            </a:r>
            <a:r>
              <a:rPr lang="fr-FR" sz="2000" dirty="0" err="1" smtClean="0">
                <a:solidFill>
                  <a:srgbClr val="000000"/>
                </a:solidFill>
              </a:rPr>
              <a:t>solenne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ed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emozionante</a:t>
            </a:r>
            <a:r>
              <a:rPr lang="fr-FR" sz="2000" dirty="0" smtClean="0">
                <a:solidFill>
                  <a:srgbClr val="000000"/>
                </a:solidFill>
              </a:rPr>
              <a:t>, la </a:t>
            </a:r>
            <a:r>
              <a:rPr lang="fr-FR" sz="2000" dirty="0" err="1" smtClean="0">
                <a:solidFill>
                  <a:srgbClr val="000000"/>
                </a:solidFill>
              </a:rPr>
              <a:t>storia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smtClean="0">
                <a:solidFill>
                  <a:srgbClr val="000000"/>
                </a:solidFill>
              </a:rPr>
              <a:t>ha </a:t>
            </a:r>
            <a:r>
              <a:rPr lang="fr-FR" sz="2000" dirty="0" err="1" smtClean="0">
                <a:solidFill>
                  <a:srgbClr val="000000"/>
                </a:solidFill>
              </a:rPr>
              <a:t>preso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vita</a:t>
            </a:r>
            <a:r>
              <a:rPr lang="fr-FR" sz="2000" dirty="0" smtClean="0">
                <a:solidFill>
                  <a:srgbClr val="000000"/>
                </a:solidFill>
              </a:rPr>
              <a:t>   e ha </a:t>
            </a:r>
            <a:r>
              <a:rPr lang="fr-FR" sz="2000" dirty="0" err="1" smtClean="0">
                <a:solidFill>
                  <a:srgbClr val="000000"/>
                </a:solidFill>
              </a:rPr>
              <a:t>creato</a:t>
            </a:r>
            <a:r>
              <a:rPr lang="fr-FR" sz="2000" dirty="0" smtClean="0">
                <a:solidFill>
                  <a:srgbClr val="000000"/>
                </a:solidFill>
              </a:rPr>
              <a:t> un </a:t>
            </a:r>
            <a:r>
              <a:rPr lang="fr-FR" sz="2000" dirty="0" err="1" smtClean="0">
                <a:solidFill>
                  <a:srgbClr val="000000"/>
                </a:solidFill>
              </a:rPr>
              <a:t>vero</a:t>
            </a:r>
            <a:r>
              <a:rPr lang="fr-FR" sz="2000" dirty="0" smtClean="0">
                <a:solidFill>
                  <a:srgbClr val="000000"/>
                </a:solidFill>
              </a:rPr>
              <a:t> ponte fra le </a:t>
            </a:r>
            <a:r>
              <a:rPr lang="fr-FR" sz="2000" dirty="0" err="1" smtClean="0">
                <a:solidFill>
                  <a:srgbClr val="000000"/>
                </a:solidFill>
              </a:rPr>
              <a:t>generazioni</a:t>
            </a:r>
            <a:r>
              <a:rPr lang="fr-FR" sz="2000" dirty="0" smtClean="0">
                <a:solidFill>
                  <a:srgbClr val="000000"/>
                </a:solidFill>
              </a:rPr>
              <a:t>!</a:t>
            </a:r>
            <a:endParaRPr lang="fr-FR" sz="2000" dirty="0" smtClean="0">
              <a:solidFill>
                <a:srgbClr val="000000"/>
              </a:solidFill>
            </a:endParaRPr>
          </a:p>
          <a:p>
            <a:pPr eaLnBrk="1" hangingPunct="1">
              <a:defRPr/>
            </a:pPr>
            <a:endParaRPr lang="pl-PL" dirty="0" smtClean="0">
              <a:solidFill>
                <a:srgbClr val="000000"/>
              </a:solidFill>
            </a:endParaRPr>
          </a:p>
        </p:txBody>
      </p:sp>
      <p:pic>
        <p:nvPicPr>
          <p:cNvPr id="3" name="Obraz 2" descr="naszywka Wojte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691063"/>
            <a:ext cx="173990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 descr="oznaka 22  i zapiecieKZA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724400"/>
            <a:ext cx="2303463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Obraz 3" descr="logo_etwinning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999163"/>
            <a:ext cx="125888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194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az 3" descr="logo_etwinnin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999163"/>
            <a:ext cx="125888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Obraz 10" descr="Panel Patronaty sponsorz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16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marL="0" indent="0" algn="just">
              <a:buNone/>
            </a:pPr>
            <a:r>
              <a:rPr lang="it-IT" sz="2400" dirty="0"/>
              <a:t>Inizialmente il progetto era rivolto alla conoscenza reciproca degli studenti attraverso l’origine e  l’evoluzione dell’interpretazione astrologica dei caratteri e la loro presenza nell’arte e nella scienza</a:t>
            </a:r>
            <a:r>
              <a:rPr lang="fr-FR" sz="2400" dirty="0" smtClean="0"/>
              <a:t>, </a:t>
            </a:r>
            <a:r>
              <a:rPr lang="fr-FR" sz="2400" dirty="0" err="1" smtClean="0"/>
              <a:t>tramite</a:t>
            </a:r>
            <a:r>
              <a:rPr lang="fr-FR" sz="2400" dirty="0" smtClean="0"/>
              <a:t> </a:t>
            </a:r>
            <a:r>
              <a:rPr lang="fr-FR" sz="2400" dirty="0" err="1" smtClean="0"/>
              <a:t>presentazioni</a:t>
            </a:r>
            <a:r>
              <a:rPr lang="fr-FR" sz="2400" dirty="0"/>
              <a:t> </a:t>
            </a:r>
            <a:r>
              <a:rPr lang="fr-FR" sz="2400" dirty="0" err="1" smtClean="0"/>
              <a:t>ppt</a:t>
            </a:r>
            <a:r>
              <a:rPr lang="fr-FR" sz="2400" dirty="0" smtClean="0"/>
              <a:t>/</a:t>
            </a:r>
            <a:r>
              <a:rPr lang="fr-FR" sz="2400" dirty="0" err="1" smtClean="0"/>
              <a:t>Voki</a:t>
            </a:r>
            <a:r>
              <a:rPr lang="fr-FR" sz="2400" dirty="0" smtClean="0"/>
              <a:t>, </a:t>
            </a:r>
            <a:r>
              <a:rPr lang="fr-FR" sz="2400" dirty="0" err="1" smtClean="0"/>
              <a:t>indovinelli</a:t>
            </a:r>
            <a:r>
              <a:rPr lang="fr-FR" sz="2400" dirty="0"/>
              <a:t>,</a:t>
            </a:r>
            <a:r>
              <a:rPr lang="fr-FR" sz="2400" dirty="0" smtClean="0"/>
              <a:t> </a:t>
            </a:r>
            <a:r>
              <a:rPr lang="fr-FR" sz="2400" dirty="0" err="1" smtClean="0"/>
              <a:t>giochi</a:t>
            </a:r>
            <a:r>
              <a:rPr lang="fr-FR" sz="2400" dirty="0" smtClean="0"/>
              <a:t>, etc.</a:t>
            </a:r>
            <a:endParaRPr lang="pl-PL" sz="2400" dirty="0" smtClean="0"/>
          </a:p>
          <a:p>
            <a:pPr algn="just"/>
            <a:endParaRPr lang="pl-PL" sz="2400" dirty="0" smtClean="0"/>
          </a:p>
          <a:p>
            <a:pPr algn="just"/>
            <a:endParaRPr lang="fr-FR" sz="2400" dirty="0" smtClean="0"/>
          </a:p>
        </p:txBody>
      </p:sp>
      <p:sp>
        <p:nvSpPr>
          <p:cNvPr id="4" name="Prostokąt 3"/>
          <p:cNvSpPr/>
          <p:nvPr/>
        </p:nvSpPr>
        <p:spPr>
          <a:xfrm>
            <a:off x="1138643" y="260648"/>
            <a:ext cx="672517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fr-FR" sz="5400" b="1" dirty="0" smtClean="0">
                <a:ln w="50800"/>
                <a:blipFill>
                  <a:blip r:embed="rId3"/>
                  <a:tile tx="0" ty="0" sx="100000" sy="100000" flip="none" algn="tl"/>
                </a:blipFill>
              </a:rPr>
              <a:t>L’</a:t>
            </a:r>
            <a:r>
              <a:rPr lang="fr-FR" sz="5400" b="1" dirty="0" err="1" smtClean="0">
                <a:ln w="50800"/>
                <a:blipFill>
                  <a:blip r:embed="rId3"/>
                  <a:tile tx="0" ty="0" sx="100000" sy="100000" flip="none" algn="tl"/>
                </a:blipFill>
              </a:rPr>
              <a:t>inizio</a:t>
            </a:r>
            <a:r>
              <a:rPr lang="fr-FR" sz="5400" b="1" dirty="0" smtClean="0">
                <a:ln w="50800"/>
                <a:blipFill>
                  <a:blip r:embed="rId3"/>
                  <a:tile tx="0" ty="0" sx="100000" sy="100000" flip="none" algn="tl"/>
                </a:blipFill>
              </a:rPr>
              <a:t> </a:t>
            </a:r>
            <a:r>
              <a:rPr lang="fr-FR" sz="5400" b="1" dirty="0" err="1" smtClean="0">
                <a:ln w="50800"/>
                <a:blipFill>
                  <a:blip r:embed="rId3"/>
                  <a:tile tx="0" ty="0" sx="100000" sy="100000" flip="none" algn="tl"/>
                </a:blipFill>
              </a:rPr>
              <a:t>del</a:t>
            </a:r>
            <a:r>
              <a:rPr lang="fr-FR" sz="5400" b="1" dirty="0" smtClean="0">
                <a:ln w="50800"/>
                <a:blipFill>
                  <a:blip r:embed="rId3"/>
                  <a:tile tx="0" ty="0" sx="100000" sy="100000" flip="none" algn="tl"/>
                </a:blipFill>
              </a:rPr>
              <a:t> </a:t>
            </a:r>
            <a:r>
              <a:rPr lang="fr-FR" sz="5400" b="1" dirty="0" err="1" smtClean="0">
                <a:ln w="50800"/>
                <a:blipFill>
                  <a:blip r:embed="rId3"/>
                  <a:tile tx="0" ty="0" sx="100000" sy="100000" flip="none" algn="tl"/>
                </a:blipFill>
              </a:rPr>
              <a:t>progetto</a:t>
            </a:r>
            <a:endParaRPr lang="fr-FR" sz="5400" b="1" dirty="0">
              <a:ln w="50800"/>
              <a:blipFill>
                <a:blip r:embed="rId3"/>
                <a:tile tx="0" ty="0" sx="100000" sy="100000" flip="none" algn="tl"/>
              </a:blip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24226" t="18133" r="9907" b="11863"/>
          <a:stretch>
            <a:fillRect/>
          </a:stretch>
        </p:blipFill>
        <p:spPr bwMode="auto">
          <a:xfrm>
            <a:off x="251520" y="3501008"/>
            <a:ext cx="4968552" cy="31683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5" cstate="print"/>
          <a:srcRect l="31100" t="20469" r="16335" b="13579"/>
          <a:stretch>
            <a:fillRect/>
          </a:stretch>
        </p:blipFill>
        <p:spPr bwMode="auto">
          <a:xfrm>
            <a:off x="4716016" y="3429000"/>
            <a:ext cx="4208239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9312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algn="just"/>
            <a:r>
              <a:rPr lang="pl-PL" sz="2000" b="1" dirty="0" smtClean="0">
                <a:solidFill>
                  <a:srgbClr val="660066"/>
                </a:solidFill>
              </a:rPr>
              <a:t>U</a:t>
            </a:r>
            <a:r>
              <a:rPr lang="fr-FR" sz="2000" b="1" dirty="0" smtClean="0">
                <a:solidFill>
                  <a:srgbClr val="660066"/>
                </a:solidFill>
              </a:rPr>
              <a:t>na grande </a:t>
            </a:r>
            <a:r>
              <a:rPr lang="fr-FR" sz="2000" b="1" dirty="0" err="1" smtClean="0">
                <a:solidFill>
                  <a:srgbClr val="660066"/>
                </a:solidFill>
              </a:rPr>
              <a:t>creatività</a:t>
            </a:r>
            <a:r>
              <a:rPr lang="fr-FR" sz="2000" b="1" dirty="0" smtClean="0">
                <a:solidFill>
                  <a:srgbClr val="660066"/>
                </a:solidFill>
              </a:rPr>
              <a:t> </a:t>
            </a:r>
            <a:r>
              <a:rPr lang="fr-FR" sz="2000" dirty="0" smtClean="0">
                <a:solidFill>
                  <a:srgbClr val="660066"/>
                </a:solidFill>
              </a:rPr>
              <a:t>: </a:t>
            </a:r>
            <a:r>
              <a:rPr lang="fr-FR" sz="2000" dirty="0" err="1" smtClean="0"/>
              <a:t>grazie</a:t>
            </a:r>
            <a:r>
              <a:rPr lang="fr-FR" sz="2000" dirty="0" smtClean="0"/>
              <a:t> alla </a:t>
            </a:r>
            <a:r>
              <a:rPr lang="fr-FR" sz="2000" dirty="0" err="1" smtClean="0"/>
              <a:t>presentazione</a:t>
            </a:r>
            <a:r>
              <a:rPr lang="fr-FR" sz="2000" dirty="0" smtClean="0"/>
              <a:t> fra i </a:t>
            </a:r>
            <a:r>
              <a:rPr lang="fr-FR" sz="2000" dirty="0" err="1" smtClean="0"/>
              <a:t>partners</a:t>
            </a:r>
            <a:r>
              <a:rPr lang="fr-FR" sz="2000" dirty="0" smtClean="0"/>
              <a:t> </a:t>
            </a:r>
            <a:r>
              <a:rPr lang="fr-FR" sz="2000" dirty="0" err="1" smtClean="0"/>
              <a:t>attraverso</a:t>
            </a:r>
            <a:r>
              <a:rPr lang="fr-FR" sz="2000" dirty="0" smtClean="0"/>
              <a:t>  i </a:t>
            </a:r>
            <a:r>
              <a:rPr lang="fr-FR" sz="2000" dirty="0" err="1" smtClean="0"/>
              <a:t>segni</a:t>
            </a:r>
            <a:r>
              <a:rPr lang="fr-FR" sz="2000" dirty="0" smtClean="0"/>
              <a:t> </a:t>
            </a:r>
            <a:r>
              <a:rPr lang="fr-FR" sz="2000" dirty="0" err="1" smtClean="0"/>
              <a:t>zodiacali</a:t>
            </a:r>
            <a:r>
              <a:rPr lang="fr-FR" sz="2000" dirty="0" smtClean="0"/>
              <a:t>, alla </a:t>
            </a:r>
            <a:r>
              <a:rPr lang="fr-FR" sz="2000" dirty="0" err="1" smtClean="0"/>
              <a:t>creazionedel</a:t>
            </a:r>
            <a:r>
              <a:rPr lang="fr-FR" sz="2000" dirty="0" smtClean="0"/>
              <a:t> </a:t>
            </a:r>
            <a:r>
              <a:rPr lang="fr-FR" sz="2000" dirty="0" err="1" smtClean="0"/>
              <a:t>fumetto</a:t>
            </a:r>
            <a:r>
              <a:rPr lang="fr-FR" sz="2000" dirty="0" smtClean="0"/>
              <a:t> e a tutte le </a:t>
            </a:r>
            <a:r>
              <a:rPr lang="fr-FR" sz="2000" dirty="0" err="1" smtClean="0"/>
              <a:t>attività</a:t>
            </a:r>
            <a:r>
              <a:rPr lang="fr-FR" sz="2000" dirty="0" smtClean="0"/>
              <a:t> , </a:t>
            </a:r>
            <a:r>
              <a:rPr lang="fr-FR" sz="2000" dirty="0" err="1" smtClean="0"/>
              <a:t>materiali</a:t>
            </a:r>
            <a:r>
              <a:rPr lang="fr-FR" sz="2000" dirty="0" smtClean="0"/>
              <a:t> e </a:t>
            </a:r>
            <a:r>
              <a:rPr lang="fr-FR" sz="2000" dirty="0" err="1" smtClean="0"/>
              <a:t>iniziative</a:t>
            </a:r>
            <a:r>
              <a:rPr lang="fr-FR" sz="2000" dirty="0" smtClean="0"/>
              <a:t> </a:t>
            </a:r>
            <a:r>
              <a:rPr lang="fr-FR" sz="2000" dirty="0" err="1" smtClean="0"/>
              <a:t>realizzate</a:t>
            </a:r>
            <a:r>
              <a:rPr lang="fr-FR" sz="2000" dirty="0"/>
              <a:t> </a:t>
            </a:r>
            <a:r>
              <a:rPr lang="fr-FR" sz="2000" dirty="0" smtClean="0"/>
              <a:t> </a:t>
            </a:r>
            <a:r>
              <a:rPr lang="fr-FR" sz="2000" dirty="0"/>
              <a:t>ha </a:t>
            </a:r>
            <a:r>
              <a:rPr lang="fr-FR" sz="2000" dirty="0" err="1"/>
              <a:t>coinvolto</a:t>
            </a:r>
            <a:r>
              <a:rPr lang="fr-FR" sz="2000" dirty="0"/>
              <a:t> tutte le </a:t>
            </a:r>
            <a:r>
              <a:rPr lang="fr-FR" sz="2000" dirty="0" err="1"/>
              <a:t>generazioni</a:t>
            </a:r>
            <a:r>
              <a:rPr lang="fr-FR" sz="2000" dirty="0"/>
              <a:t>  e ha </a:t>
            </a:r>
            <a:r>
              <a:rPr lang="fr-FR" sz="2000" dirty="0" err="1"/>
              <a:t>inciso</a:t>
            </a:r>
            <a:r>
              <a:rPr lang="fr-FR" sz="2000" dirty="0"/>
              <a:t> non solo </a:t>
            </a:r>
            <a:r>
              <a:rPr lang="fr-FR" sz="2000" dirty="0" err="1"/>
              <a:t>nella</a:t>
            </a:r>
            <a:r>
              <a:rPr lang="fr-FR" sz="2000" dirty="0"/>
              <a:t> </a:t>
            </a:r>
            <a:r>
              <a:rPr lang="fr-FR" sz="2000" dirty="0" err="1"/>
              <a:t>coscienza</a:t>
            </a:r>
            <a:r>
              <a:rPr lang="fr-FR" sz="2000" dirty="0"/>
              <a:t> dei </a:t>
            </a:r>
            <a:r>
              <a:rPr lang="fr-FR" sz="2000" dirty="0" err="1"/>
              <a:t>nostri</a:t>
            </a:r>
            <a:r>
              <a:rPr lang="fr-FR" sz="2000" dirty="0"/>
              <a:t> </a:t>
            </a:r>
            <a:r>
              <a:rPr lang="fr-FR" sz="2000" dirty="0" err="1"/>
              <a:t>studenti</a:t>
            </a:r>
            <a:r>
              <a:rPr lang="fr-FR" sz="2000" dirty="0"/>
              <a:t>, ma anche </a:t>
            </a:r>
            <a:r>
              <a:rPr lang="fr-FR" sz="2000" dirty="0" err="1"/>
              <a:t>negli</a:t>
            </a:r>
            <a:r>
              <a:rPr lang="fr-FR" sz="2000" dirty="0"/>
              <a:t> </a:t>
            </a:r>
            <a:r>
              <a:rPr lang="fr-FR" sz="2000" dirty="0" err="1"/>
              <a:t>allievi</a:t>
            </a:r>
            <a:r>
              <a:rPr lang="fr-FR" sz="2000" dirty="0"/>
              <a:t> di </a:t>
            </a:r>
            <a:r>
              <a:rPr lang="fr-FR" sz="2000" dirty="0" err="1"/>
              <a:t>altre</a:t>
            </a:r>
            <a:r>
              <a:rPr lang="fr-FR" sz="2000" dirty="0"/>
              <a:t> </a:t>
            </a:r>
            <a:r>
              <a:rPr lang="fr-FR" sz="2000" dirty="0" err="1"/>
              <a:t>scuole</a:t>
            </a:r>
            <a:r>
              <a:rPr lang="fr-FR" sz="2000" dirty="0"/>
              <a:t> in </a:t>
            </a:r>
            <a:r>
              <a:rPr lang="fr-FR" sz="2000" dirty="0" err="1"/>
              <a:t>Polonia</a:t>
            </a:r>
            <a:r>
              <a:rPr lang="fr-FR" sz="2000" dirty="0"/>
              <a:t> , </a:t>
            </a:r>
            <a:r>
              <a:rPr lang="fr-FR" sz="2000" dirty="0" err="1"/>
              <a:t>Italia</a:t>
            </a:r>
            <a:r>
              <a:rPr lang="fr-FR" sz="2000" dirty="0"/>
              <a:t> e in Europa </a:t>
            </a:r>
            <a:endParaRPr lang="fr-FR" sz="2000" dirty="0" smtClean="0"/>
          </a:p>
          <a:p>
            <a:pPr lvl="0" algn="just">
              <a:defRPr/>
            </a:pPr>
            <a:r>
              <a:rPr lang="it-IT" sz="2000" b="1" dirty="0" smtClean="0">
                <a:solidFill>
                  <a:srgbClr val="660066"/>
                </a:solidFill>
              </a:rPr>
              <a:t>Diffusione dei valori di amicizia fra popoli e il passaggio della memoria: </a:t>
            </a:r>
            <a:r>
              <a:rPr lang="it-IT" sz="2000" dirty="0">
                <a:solidFill>
                  <a:srgbClr val="000000"/>
                </a:solidFill>
              </a:rPr>
              <a:t>l</a:t>
            </a:r>
            <a:r>
              <a:rPr lang="fr-FR" sz="2000" dirty="0" smtClean="0">
                <a:solidFill>
                  <a:srgbClr val="000000"/>
                </a:solidFill>
              </a:rPr>
              <a:t>a </a:t>
            </a:r>
            <a:r>
              <a:rPr lang="fr-FR" sz="2000" dirty="0" err="1">
                <a:solidFill>
                  <a:srgbClr val="000000"/>
                </a:solidFill>
              </a:rPr>
              <a:t>storia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dell’orso</a:t>
            </a:r>
            <a:r>
              <a:rPr lang="fr-FR" sz="2000" dirty="0">
                <a:solidFill>
                  <a:srgbClr val="000000"/>
                </a:solidFill>
              </a:rPr>
              <a:t> Wojtek, </a:t>
            </a:r>
            <a:r>
              <a:rPr lang="fr-FR" sz="2000" dirty="0" err="1">
                <a:solidFill>
                  <a:srgbClr val="000000"/>
                </a:solidFill>
              </a:rPr>
              <a:t>soldato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del</a:t>
            </a:r>
            <a:r>
              <a:rPr lang="fr-FR" sz="2000" dirty="0">
                <a:solidFill>
                  <a:srgbClr val="000000"/>
                </a:solidFill>
              </a:rPr>
              <a:t> 2° Corpo </a:t>
            </a:r>
            <a:r>
              <a:rPr lang="fr-FR" sz="2000" dirty="0" err="1">
                <a:solidFill>
                  <a:srgbClr val="000000"/>
                </a:solidFill>
              </a:rPr>
              <a:t>Polacco</a:t>
            </a:r>
            <a:r>
              <a:rPr lang="fr-FR" sz="2000" dirty="0">
                <a:solidFill>
                  <a:srgbClr val="000000"/>
                </a:solidFill>
              </a:rPr>
              <a:t> , </a:t>
            </a:r>
            <a:r>
              <a:rPr lang="fr-FR" sz="2000" dirty="0" err="1" smtClean="0">
                <a:solidFill>
                  <a:srgbClr val="000000"/>
                </a:solidFill>
              </a:rPr>
              <a:t>rimasta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finora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>
                <a:solidFill>
                  <a:srgbClr val="000000"/>
                </a:solidFill>
              </a:rPr>
              <a:t>poco </a:t>
            </a:r>
            <a:r>
              <a:rPr lang="fr-FR" sz="2000" dirty="0" err="1">
                <a:solidFill>
                  <a:srgbClr val="000000"/>
                </a:solidFill>
              </a:rPr>
              <a:t>conosciuta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smtClean="0">
                <a:solidFill>
                  <a:srgbClr val="000000"/>
                </a:solidFill>
              </a:rPr>
              <a:t>,ha </a:t>
            </a:r>
            <a:r>
              <a:rPr lang="fr-FR" sz="2000" dirty="0" err="1">
                <a:solidFill>
                  <a:srgbClr val="000000"/>
                </a:solidFill>
              </a:rPr>
              <a:t>risvegliato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una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coscienza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storica</a:t>
            </a:r>
            <a:r>
              <a:rPr lang="fr-FR" sz="2000" dirty="0">
                <a:solidFill>
                  <a:srgbClr val="000000"/>
                </a:solidFill>
              </a:rPr>
              <a:t>, </a:t>
            </a:r>
            <a:r>
              <a:rPr lang="fr-FR" sz="2000" dirty="0" smtClean="0">
                <a:solidFill>
                  <a:srgbClr val="000000"/>
                </a:solidFill>
              </a:rPr>
              <a:t>e </a:t>
            </a:r>
            <a:r>
              <a:rPr lang="fr-FR" sz="2000" dirty="0" err="1" smtClean="0">
                <a:solidFill>
                  <a:srgbClr val="000000"/>
                </a:solidFill>
              </a:rPr>
              <a:t>rinsaldato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>
                <a:solidFill>
                  <a:srgbClr val="000000"/>
                </a:solidFill>
              </a:rPr>
              <a:t>i </a:t>
            </a:r>
            <a:r>
              <a:rPr lang="fr-FR" sz="2000" dirty="0" err="1">
                <a:solidFill>
                  <a:srgbClr val="000000"/>
                </a:solidFill>
              </a:rPr>
              <a:t>legami</a:t>
            </a:r>
            <a:r>
              <a:rPr lang="fr-FR" sz="2000" dirty="0">
                <a:solidFill>
                  <a:srgbClr val="000000"/>
                </a:solidFill>
              </a:rPr>
              <a:t>  fra i </a:t>
            </a:r>
            <a:r>
              <a:rPr lang="fr-FR" sz="2000" dirty="0" err="1">
                <a:solidFill>
                  <a:srgbClr val="000000"/>
                </a:solidFill>
              </a:rPr>
              <a:t>popoli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dell’Europa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che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hanno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vissuto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momenti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drammatici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comuni</a:t>
            </a:r>
            <a:r>
              <a:rPr lang="fr-FR" sz="2000" dirty="0">
                <a:solidFill>
                  <a:srgbClr val="000000"/>
                </a:solidFill>
              </a:rPr>
              <a:t>. </a:t>
            </a:r>
            <a:r>
              <a:rPr lang="fr-FR" sz="2000" dirty="0" err="1">
                <a:solidFill>
                  <a:srgbClr val="000000"/>
                </a:solidFill>
              </a:rPr>
              <a:t>Grazie</a:t>
            </a:r>
            <a:r>
              <a:rPr lang="fr-FR" sz="2000" dirty="0">
                <a:solidFill>
                  <a:srgbClr val="000000"/>
                </a:solidFill>
              </a:rPr>
              <a:t> a </a:t>
            </a:r>
            <a:r>
              <a:rPr lang="fr-FR" sz="2000" dirty="0" err="1">
                <a:solidFill>
                  <a:srgbClr val="000000"/>
                </a:solidFill>
              </a:rPr>
              <a:t>questa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scoperta</a:t>
            </a:r>
            <a:r>
              <a:rPr lang="fr-FR" sz="2000" dirty="0">
                <a:solidFill>
                  <a:srgbClr val="000000"/>
                </a:solidFill>
              </a:rPr>
              <a:t> i più </a:t>
            </a:r>
            <a:r>
              <a:rPr lang="fr-FR" sz="2000" dirty="0" err="1">
                <a:solidFill>
                  <a:srgbClr val="000000"/>
                </a:solidFill>
              </a:rPr>
              <a:t>giovani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hanno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riaperto</a:t>
            </a:r>
            <a:r>
              <a:rPr lang="fr-FR" sz="2000" dirty="0" smtClean="0">
                <a:solidFill>
                  <a:srgbClr val="000000"/>
                </a:solidFill>
              </a:rPr>
              <a:t> e </a:t>
            </a:r>
            <a:r>
              <a:rPr lang="fr-FR" sz="2000" dirty="0" err="1" smtClean="0">
                <a:solidFill>
                  <a:srgbClr val="000000"/>
                </a:solidFill>
              </a:rPr>
              <a:t>conosciuto</a:t>
            </a:r>
            <a:r>
              <a:rPr lang="fr-FR" sz="2000" dirty="0" smtClean="0">
                <a:solidFill>
                  <a:srgbClr val="000000"/>
                </a:solidFill>
              </a:rPr>
              <a:t>, </a:t>
            </a:r>
            <a:r>
              <a:rPr lang="fr-FR" sz="2000" dirty="0">
                <a:solidFill>
                  <a:srgbClr val="000000"/>
                </a:solidFill>
              </a:rPr>
              <a:t>in modo </a:t>
            </a:r>
            <a:r>
              <a:rPr lang="fr-FR" sz="2000" dirty="0" err="1">
                <a:solidFill>
                  <a:srgbClr val="000000"/>
                </a:solidFill>
              </a:rPr>
              <a:t>piacevole</a:t>
            </a:r>
            <a:r>
              <a:rPr lang="fr-FR" sz="2000" dirty="0">
                <a:solidFill>
                  <a:srgbClr val="000000"/>
                </a:solidFill>
              </a:rPr>
              <a:t> e </a:t>
            </a:r>
            <a:r>
              <a:rPr lang="fr-FR" sz="2000" dirty="0" err="1" smtClean="0">
                <a:solidFill>
                  <a:srgbClr val="000000"/>
                </a:solidFill>
              </a:rPr>
              <a:t>duraturo</a:t>
            </a:r>
            <a:r>
              <a:rPr lang="fr-FR" sz="2000" dirty="0" smtClean="0">
                <a:solidFill>
                  <a:srgbClr val="000000"/>
                </a:solidFill>
              </a:rPr>
              <a:t>, </a:t>
            </a:r>
            <a:r>
              <a:rPr lang="fr-FR" sz="2000" dirty="0" err="1">
                <a:solidFill>
                  <a:srgbClr val="000000"/>
                </a:solidFill>
              </a:rPr>
              <a:t>una</a:t>
            </a:r>
            <a:r>
              <a:rPr lang="fr-FR" sz="2000" dirty="0">
                <a:solidFill>
                  <a:srgbClr val="000000"/>
                </a:solidFill>
              </a:rPr>
              <a:t> pagina </a:t>
            </a:r>
            <a:r>
              <a:rPr lang="fr-FR" sz="2000" dirty="0" err="1">
                <a:solidFill>
                  <a:srgbClr val="000000"/>
                </a:solidFill>
              </a:rPr>
              <a:t>della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nostra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storia</a:t>
            </a:r>
            <a:r>
              <a:rPr lang="fr-FR" sz="2000" dirty="0">
                <a:solidFill>
                  <a:srgbClr val="000000"/>
                </a:solidFill>
              </a:rPr>
              <a:t> più </a:t>
            </a:r>
            <a:r>
              <a:rPr lang="fr-FR" sz="2000" dirty="0" err="1" smtClean="0">
                <a:solidFill>
                  <a:srgbClr val="000000"/>
                </a:solidFill>
              </a:rPr>
              <a:t>recente</a:t>
            </a:r>
            <a:r>
              <a:rPr lang="fr-FR" sz="2000" dirty="0" smtClean="0">
                <a:solidFill>
                  <a:srgbClr val="000000"/>
                </a:solidFill>
              </a:rPr>
              <a:t>. Per </a:t>
            </a:r>
            <a:r>
              <a:rPr lang="fr-FR" sz="2000" dirty="0" err="1">
                <a:solidFill>
                  <a:srgbClr val="000000"/>
                </a:solidFill>
              </a:rPr>
              <a:t>noi</a:t>
            </a:r>
            <a:r>
              <a:rPr lang="fr-FR" sz="2000" dirty="0">
                <a:solidFill>
                  <a:srgbClr val="000000"/>
                </a:solidFill>
              </a:rPr>
              <a:t> è stata </a:t>
            </a:r>
            <a:r>
              <a:rPr lang="fr-FR" sz="2000" dirty="0" err="1">
                <a:solidFill>
                  <a:srgbClr val="000000"/>
                </a:solidFill>
              </a:rPr>
              <a:t>un’avventura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sostenuta</a:t>
            </a:r>
            <a:r>
              <a:rPr lang="fr-FR" sz="2000" dirty="0">
                <a:solidFill>
                  <a:srgbClr val="000000"/>
                </a:solidFill>
              </a:rPr>
              <a:t> dalla </a:t>
            </a:r>
            <a:r>
              <a:rPr lang="fr-FR" sz="2000" dirty="0" err="1">
                <a:solidFill>
                  <a:srgbClr val="000000"/>
                </a:solidFill>
              </a:rPr>
              <a:t>passione</a:t>
            </a:r>
            <a:r>
              <a:rPr lang="fr-FR" sz="2000" dirty="0">
                <a:solidFill>
                  <a:srgbClr val="000000"/>
                </a:solidFill>
              </a:rPr>
              <a:t> di </a:t>
            </a:r>
            <a:r>
              <a:rPr lang="fr-FR" sz="2000" dirty="0" err="1" smtClean="0">
                <a:solidFill>
                  <a:srgbClr val="000000"/>
                </a:solidFill>
              </a:rPr>
              <a:t>scoprire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smtClean="0">
                <a:solidFill>
                  <a:srgbClr val="000000"/>
                </a:solidFill>
              </a:rPr>
              <a:t>e </a:t>
            </a:r>
            <a:r>
              <a:rPr lang="fr-FR" sz="2000" dirty="0" err="1" smtClean="0">
                <a:solidFill>
                  <a:srgbClr val="000000"/>
                </a:solidFill>
              </a:rPr>
              <a:t>trasmettere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agli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altri</a:t>
            </a:r>
            <a:r>
              <a:rPr lang="fr-FR" sz="2000">
                <a:solidFill>
                  <a:srgbClr val="000000"/>
                </a:solidFill>
              </a:rPr>
              <a:t> </a:t>
            </a:r>
            <a:r>
              <a:rPr lang="fr-FR" sz="2000" smtClean="0">
                <a:solidFill>
                  <a:srgbClr val="000000"/>
                </a:solidFill>
              </a:rPr>
              <a:t>queste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conoscenze</a:t>
            </a:r>
            <a:r>
              <a:rPr lang="fr-FR" sz="2000" dirty="0" smtClean="0">
                <a:solidFill>
                  <a:srgbClr val="000000"/>
                </a:solidFill>
              </a:rPr>
              <a:t>. </a:t>
            </a:r>
            <a:endParaRPr lang="pl-PL" sz="2000" dirty="0">
              <a:solidFill>
                <a:srgbClr val="000000"/>
              </a:solidFill>
            </a:endParaRPr>
          </a:p>
          <a:p>
            <a:pPr algn="just"/>
            <a:endParaRPr lang="pl-PL" sz="2000" dirty="0" smtClean="0"/>
          </a:p>
        </p:txBody>
      </p:sp>
      <p:sp>
        <p:nvSpPr>
          <p:cNvPr id="4" name="Prostokąt 3"/>
          <p:cNvSpPr/>
          <p:nvPr/>
        </p:nvSpPr>
        <p:spPr>
          <a:xfrm>
            <a:off x="1415510" y="260648"/>
            <a:ext cx="626325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3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 </a:t>
            </a:r>
            <a:r>
              <a:rPr lang="fr-FR" sz="36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punti</a:t>
            </a:r>
            <a:r>
              <a:rPr lang="fr-FR" sz="3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di </a:t>
            </a:r>
            <a:r>
              <a:rPr lang="fr-FR" sz="36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forza</a:t>
            </a:r>
            <a:r>
              <a:rPr lang="fr-FR" sz="3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r-FR" sz="36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del</a:t>
            </a:r>
            <a:r>
              <a:rPr lang="fr-FR" sz="3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r-FR" sz="36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progetto</a:t>
            </a:r>
            <a:endParaRPr lang="pl-PL" sz="36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082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753072" y="260648"/>
            <a:ext cx="349326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5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</a:t>
            </a:r>
            <a:r>
              <a:rPr lang="fr-FR" sz="54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r-FR" sz="54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successi</a:t>
            </a:r>
            <a:endParaRPr lang="pl-PL" sz="54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4819" name="Segnaposto contenuto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325" y="2062163"/>
            <a:ext cx="4311650" cy="2878137"/>
          </a:xfrm>
        </p:spPr>
      </p:pic>
      <p:pic>
        <p:nvPicPr>
          <p:cNvPr id="34820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2062163"/>
            <a:ext cx="4427538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262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DSC02013 (Kopiowanie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276872"/>
            <a:ext cx="4396883" cy="2921179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867" name="pole tekstowe 4"/>
          <p:cNvSpPr txBox="1">
            <a:spLocks noChangeArrowheads="1"/>
          </p:cNvSpPr>
          <p:nvPr/>
        </p:nvSpPr>
        <p:spPr bwMode="auto">
          <a:xfrm>
            <a:off x="755650" y="620713"/>
            <a:ext cx="79200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fr-FR" sz="2400" dirty="0" err="1" smtClean="0">
                <a:solidFill>
                  <a:srgbClr val="000000"/>
                </a:solidFill>
              </a:rPr>
              <a:t>Secondo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posto</a:t>
            </a:r>
            <a:r>
              <a:rPr lang="fr-FR" sz="2400" dirty="0" smtClean="0">
                <a:solidFill>
                  <a:srgbClr val="000000"/>
                </a:solidFill>
              </a:rPr>
              <a:t>  </a:t>
            </a:r>
            <a:r>
              <a:rPr lang="fr-FR" sz="2400" dirty="0" err="1" smtClean="0">
                <a:solidFill>
                  <a:srgbClr val="000000"/>
                </a:solidFill>
              </a:rPr>
              <a:t>concorso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nazionale</a:t>
            </a:r>
            <a:r>
              <a:rPr lang="fr-FR" sz="2400" dirty="0" smtClean="0">
                <a:solidFill>
                  <a:srgbClr val="000000"/>
                </a:solidFill>
              </a:rPr>
              <a:t> in </a:t>
            </a:r>
            <a:r>
              <a:rPr lang="fr-FR" sz="2400" dirty="0" err="1" smtClean="0">
                <a:solidFill>
                  <a:srgbClr val="000000"/>
                </a:solidFill>
              </a:rPr>
              <a:t>Polonia</a:t>
            </a:r>
            <a:r>
              <a:rPr lang="fr-FR" sz="2400" dirty="0" smtClean="0">
                <a:solidFill>
                  <a:srgbClr val="000000"/>
                </a:solidFill>
              </a:rPr>
              <a:t> „Il  </a:t>
            </a:r>
            <a:r>
              <a:rPr lang="fr-FR" sz="2400" dirty="0" err="1" smtClean="0">
                <a:solidFill>
                  <a:srgbClr val="000000"/>
                </a:solidFill>
              </a:rPr>
              <a:t>nostro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eTwinning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smtClean="0">
                <a:solidFill>
                  <a:srgbClr val="000000"/>
                </a:solidFill>
              </a:rPr>
              <a:t>2012” </a:t>
            </a:r>
            <a:r>
              <a:rPr lang="fr-FR" sz="2400" dirty="0" smtClean="0">
                <a:solidFill>
                  <a:srgbClr val="000000"/>
                </a:solidFill>
              </a:rPr>
              <a:t>- </a:t>
            </a:r>
            <a:r>
              <a:rPr lang="fr-FR" sz="2400" dirty="0" err="1" smtClean="0">
                <a:solidFill>
                  <a:srgbClr val="000000"/>
                </a:solidFill>
              </a:rPr>
              <a:t>categoria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smtClean="0">
                <a:solidFill>
                  <a:srgbClr val="000000"/>
                </a:solidFill>
              </a:rPr>
              <a:t>14-19 </a:t>
            </a:r>
            <a:r>
              <a:rPr lang="fr-FR" sz="2400" dirty="0" err="1" smtClean="0">
                <a:solidFill>
                  <a:srgbClr val="000000"/>
                </a:solidFill>
              </a:rPr>
              <a:t>anni</a:t>
            </a:r>
            <a:endParaRPr lang="fr-FR" sz="2400" dirty="0" smtClean="0">
              <a:solidFill>
                <a:srgbClr val="000000"/>
              </a:solidFill>
            </a:endParaRPr>
          </a:p>
        </p:txBody>
      </p:sp>
      <p:sp>
        <p:nvSpPr>
          <p:cNvPr id="36868" name="AutoShape 2" descr="http://zalacznik.wp.pl/0/d692/eTwinning%20DYPLOM%202012.jpg?tsn=1362929491404&amp;zalf=Nowe&amp;wid=101370&amp;p=2&amp;o2=436088&amp;t=IMAGE&amp;st=JPEG&amp;ct=QkFTRTY0"/>
          <p:cNvSpPr>
            <a:spLocks noChangeAspect="1" noChangeArrowheads="1"/>
          </p:cNvSpPr>
          <p:nvPr/>
        </p:nvSpPr>
        <p:spPr bwMode="auto">
          <a:xfrm>
            <a:off x="155575" y="-2255838"/>
            <a:ext cx="6705600" cy="4705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l-PL" smtClean="0">
              <a:solidFill>
                <a:srgbClr val="000000"/>
              </a:solidFill>
            </a:endParaRPr>
          </a:p>
        </p:txBody>
      </p:sp>
      <p:pic>
        <p:nvPicPr>
          <p:cNvPr id="36869" name="Obraz 6" descr="eTwinning DYPLOM 2012 P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05038"/>
            <a:ext cx="4395787" cy="30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02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winner etwinning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691680" y="1988840"/>
            <a:ext cx="5522164" cy="3976712"/>
          </a:xfrm>
          <a:effectLst>
            <a:softEdge rad="112500"/>
          </a:effectLst>
        </p:spPr>
      </p:pic>
      <p:sp>
        <p:nvSpPr>
          <p:cNvPr id="4" name="Prostokąt 3"/>
          <p:cNvSpPr/>
          <p:nvPr/>
        </p:nvSpPr>
        <p:spPr>
          <a:xfrm>
            <a:off x="559557" y="476672"/>
            <a:ext cx="8148962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1° </a:t>
            </a:r>
            <a:r>
              <a:rPr lang="fr-FR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</a:t>
            </a:r>
            <a:r>
              <a:rPr lang="pl-PL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</a:t>
            </a:r>
            <a:r>
              <a:rPr lang="it-IT" sz="28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emio</a:t>
            </a:r>
            <a:r>
              <a:rPr lang="fr-FR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fr-FR" sz="28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concorso</a:t>
            </a:r>
            <a:r>
              <a:rPr lang="fr-FR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r-FR" sz="28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europeo</a:t>
            </a:r>
            <a:r>
              <a:rPr lang="fr-FR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r-FR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fr-FR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fr-FR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</a:t>
            </a:r>
            <a:r>
              <a:rPr lang="pl-PL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r>
              <a:rPr lang="fr-FR" sz="2800" b="1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winning</a:t>
            </a:r>
            <a:r>
              <a:rPr lang="fr-FR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2013, </a:t>
            </a:r>
            <a:r>
              <a:rPr lang="fr-FR" sz="28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categoria</a:t>
            </a:r>
            <a:r>
              <a:rPr lang="fr-FR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r-FR" sz="28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„</a:t>
            </a:r>
            <a:r>
              <a:rPr lang="fr-FR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Lingua </a:t>
            </a:r>
            <a:r>
              <a:rPr lang="fr-FR" sz="28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francese</a:t>
            </a:r>
            <a:r>
              <a:rPr lang="fr-FR" sz="28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4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”.</a:t>
            </a:r>
            <a:endParaRPr lang="fr-FR" sz="28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blipFill>
                <a:blip r:embed="rId4"/>
                <a:tile tx="0" ty="0" sx="100000" sy="100000" flip="none" algn="tl"/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315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koordynatorki projektu W. Sosnowska i A. Riccomi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22287" y="404664"/>
            <a:ext cx="3130550" cy="47117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DSC07194 (Kopiowanie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692696"/>
            <a:ext cx="4180114" cy="2777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DSC07217 (Kopiowanie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3933056"/>
            <a:ext cx="4180114" cy="2777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ole tekstowe 8"/>
          <p:cNvSpPr txBox="1"/>
          <p:nvPr/>
        </p:nvSpPr>
        <p:spPr>
          <a:xfrm>
            <a:off x="-468560" y="5329291"/>
            <a:ext cx="4968551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  <a:r>
              <a:rPr lang="fr-FR" sz="24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Conferenza</a:t>
            </a:r>
            <a:r>
              <a:rPr lang="fr-FR" sz="24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</a:t>
            </a:r>
            <a:r>
              <a:rPr lang="fr-FR" sz="24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Europea</a:t>
            </a:r>
            <a:endParaRPr lang="fr-FR" sz="24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blipFill>
                <a:blip r:embed="rId5"/>
                <a:tile tx="0" ty="0" sx="100000" sy="100000" flip="none" algn="tl"/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fr-FR" sz="24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Lisbona</a:t>
            </a:r>
            <a:endParaRPr lang="fr-FR" sz="24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blipFill>
                <a:blip r:embed="rId5"/>
                <a:tile tx="0" ty="0" sx="100000" sy="100000" flip="none" algn="tl"/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fr-FR" sz="2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14-16 </a:t>
            </a:r>
            <a:r>
              <a:rPr lang="fr-FR" sz="24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marzo</a:t>
            </a:r>
            <a:r>
              <a:rPr lang="fr-FR" sz="24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fr-FR" sz="24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5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2013</a:t>
            </a:r>
            <a:endParaRPr lang="fr-FR" sz="2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10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zawartości 2"/>
          <p:cNvSpPr>
            <a:spLocks noGrp="1"/>
          </p:cNvSpPr>
          <p:nvPr>
            <p:ph idx="1"/>
          </p:nvPr>
        </p:nvSpPr>
        <p:spPr>
          <a:xfrm>
            <a:off x="397131" y="1124744"/>
            <a:ext cx="8435975" cy="1944687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 smtClean="0"/>
              <a:t>La </a:t>
            </a:r>
            <a:r>
              <a:rPr lang="fr-FR" sz="2400" dirty="0" err="1" smtClean="0"/>
              <a:t>vera</a:t>
            </a:r>
            <a:r>
              <a:rPr lang="fr-FR" sz="2400" dirty="0" smtClean="0"/>
              <a:t> </a:t>
            </a:r>
            <a:r>
              <a:rPr lang="fr-FR" sz="2400" dirty="0" err="1" smtClean="0"/>
              <a:t>storia</a:t>
            </a:r>
            <a:r>
              <a:rPr lang="fr-FR" sz="2400" dirty="0" smtClean="0"/>
              <a:t> </a:t>
            </a:r>
            <a:r>
              <a:rPr lang="fr-FR" sz="2400" dirty="0" err="1" smtClean="0"/>
              <a:t>dell’orso</a:t>
            </a:r>
            <a:r>
              <a:rPr lang="fr-FR" sz="2400" dirty="0" smtClean="0"/>
              <a:t> Wojtek – </a:t>
            </a:r>
            <a:r>
              <a:rPr lang="fr-FR" sz="2400" dirty="0" smtClean="0"/>
              <a:t>mascotte </a:t>
            </a:r>
            <a:r>
              <a:rPr lang="fr-FR" sz="2400" dirty="0" err="1" smtClean="0"/>
              <a:t>arruolata</a:t>
            </a:r>
            <a:r>
              <a:rPr lang="fr-FR" sz="2400" dirty="0" smtClean="0"/>
              <a:t> come </a:t>
            </a:r>
            <a:r>
              <a:rPr lang="fr-FR" sz="2400" dirty="0" smtClean="0"/>
              <a:t> </a:t>
            </a:r>
            <a:r>
              <a:rPr lang="fr-FR" sz="2400" dirty="0" err="1" smtClean="0"/>
              <a:t>soldato</a:t>
            </a:r>
            <a:r>
              <a:rPr lang="fr-FR" sz="2400" dirty="0" smtClean="0"/>
              <a:t> </a:t>
            </a:r>
            <a:r>
              <a:rPr lang="fr-FR" sz="2400" dirty="0" err="1" smtClean="0"/>
              <a:t>nel</a:t>
            </a:r>
            <a:r>
              <a:rPr lang="fr-FR" sz="2400" dirty="0" smtClean="0"/>
              <a:t> </a:t>
            </a:r>
            <a:r>
              <a:rPr lang="fr-FR" sz="2400" dirty="0" smtClean="0"/>
              <a:t>2° Corpo </a:t>
            </a:r>
            <a:r>
              <a:rPr lang="fr-FR" sz="2400" dirty="0" err="1" smtClean="0"/>
              <a:t>polacco</a:t>
            </a:r>
            <a:r>
              <a:rPr lang="fr-FR" sz="2400" dirty="0" smtClean="0"/>
              <a:t> </a:t>
            </a:r>
            <a:r>
              <a:rPr lang="fr-FR" sz="2400" dirty="0" smtClean="0"/>
              <a:t>- è </a:t>
            </a:r>
            <a:r>
              <a:rPr lang="fr-FR" sz="2400" dirty="0" err="1" smtClean="0"/>
              <a:t>stato</a:t>
            </a:r>
            <a:r>
              <a:rPr lang="fr-FR" sz="2400" dirty="0" smtClean="0"/>
              <a:t> il </a:t>
            </a:r>
            <a:r>
              <a:rPr lang="fr-FR" sz="2400" dirty="0" err="1" smtClean="0"/>
              <a:t>vero</a:t>
            </a:r>
            <a:r>
              <a:rPr lang="fr-FR" sz="2400" dirty="0" smtClean="0"/>
              <a:t> </a:t>
            </a:r>
            <a:r>
              <a:rPr lang="fr-FR" sz="2400" dirty="0" err="1" smtClean="0"/>
              <a:t>cuore</a:t>
            </a:r>
            <a:r>
              <a:rPr lang="fr-FR" sz="2400" dirty="0" smtClean="0"/>
              <a:t> </a:t>
            </a:r>
            <a:r>
              <a:rPr lang="fr-FR" sz="2400" dirty="0" err="1" smtClean="0"/>
              <a:t>del</a:t>
            </a:r>
            <a:r>
              <a:rPr lang="fr-FR" sz="2400" dirty="0" smtClean="0"/>
              <a:t> </a:t>
            </a:r>
            <a:r>
              <a:rPr lang="fr-FR" sz="2400" dirty="0" err="1" smtClean="0"/>
              <a:t>progetto</a:t>
            </a:r>
            <a:r>
              <a:rPr lang="fr-FR" sz="2400" dirty="0" smtClean="0"/>
              <a:t> </a:t>
            </a:r>
            <a:r>
              <a:rPr lang="fr-FR" sz="2400" dirty="0" smtClean="0"/>
              <a:t>per </a:t>
            </a:r>
            <a:r>
              <a:rPr lang="fr-FR" sz="2400" dirty="0" smtClean="0"/>
              <a:t>le due </a:t>
            </a:r>
            <a:r>
              <a:rPr lang="fr-FR" sz="2400" dirty="0" err="1" smtClean="0"/>
              <a:t>classi.Con</a:t>
            </a:r>
            <a:r>
              <a:rPr lang="fr-FR" sz="2400" dirty="0" smtClean="0"/>
              <a:t> </a:t>
            </a:r>
            <a:r>
              <a:rPr lang="fr-FR" sz="2400" dirty="0" smtClean="0"/>
              <a:t>la </a:t>
            </a:r>
            <a:r>
              <a:rPr lang="fr-FR" sz="2400" dirty="0" err="1" smtClean="0"/>
              <a:t>scoperta</a:t>
            </a:r>
            <a:r>
              <a:rPr lang="fr-FR" sz="2400" dirty="0" smtClean="0"/>
              <a:t> di </a:t>
            </a:r>
            <a:r>
              <a:rPr lang="fr-FR" sz="2400" dirty="0" err="1" smtClean="0"/>
              <a:t>questa</a:t>
            </a:r>
            <a:r>
              <a:rPr lang="fr-FR" sz="2400" dirty="0" smtClean="0"/>
              <a:t> </a:t>
            </a:r>
            <a:r>
              <a:rPr lang="fr-FR" sz="2400" dirty="0" err="1" smtClean="0"/>
              <a:t>storia</a:t>
            </a:r>
            <a:r>
              <a:rPr lang="fr-FR" sz="2400" dirty="0" smtClean="0"/>
              <a:t> </a:t>
            </a:r>
            <a:r>
              <a:rPr lang="fr-FR" sz="2400" dirty="0" err="1" smtClean="0"/>
              <a:t>appassionante,la</a:t>
            </a:r>
            <a:r>
              <a:rPr lang="fr-FR" sz="2400" dirty="0" smtClean="0"/>
              <a:t> </a:t>
            </a:r>
            <a:r>
              <a:rPr lang="fr-FR" sz="2400" dirty="0" err="1" smtClean="0"/>
              <a:t>nostra</a:t>
            </a:r>
            <a:r>
              <a:rPr lang="fr-FR" sz="2400" dirty="0" smtClean="0"/>
              <a:t> </a:t>
            </a:r>
            <a:r>
              <a:rPr lang="fr-FR" sz="2400" dirty="0" err="1" smtClean="0"/>
              <a:t>collaborazione</a:t>
            </a:r>
            <a:r>
              <a:rPr lang="fr-FR" sz="2400" dirty="0" smtClean="0"/>
              <a:t> è </a:t>
            </a:r>
            <a:r>
              <a:rPr lang="fr-FR" sz="2400" dirty="0" err="1" smtClean="0"/>
              <a:t>diventata</a:t>
            </a:r>
            <a:r>
              <a:rPr lang="fr-FR" sz="2400" dirty="0" smtClean="0"/>
              <a:t> </a:t>
            </a:r>
            <a:r>
              <a:rPr lang="fr-FR" sz="2400" dirty="0" err="1" smtClean="0"/>
              <a:t>ancora</a:t>
            </a:r>
            <a:r>
              <a:rPr lang="fr-FR" sz="2400" dirty="0" smtClean="0"/>
              <a:t> più forte </a:t>
            </a:r>
            <a:r>
              <a:rPr lang="fr-FR" sz="2400" dirty="0" err="1" smtClean="0"/>
              <a:t>ed</a:t>
            </a:r>
            <a:r>
              <a:rPr lang="fr-FR" sz="2400" dirty="0" smtClean="0"/>
              <a:t> efficace .</a:t>
            </a:r>
            <a:endParaRPr lang="pl-PL" sz="2400" dirty="0" smtClean="0"/>
          </a:p>
          <a:p>
            <a:endParaRPr lang="pl-PL" sz="2400" b="1" dirty="0" smtClean="0"/>
          </a:p>
        </p:txBody>
      </p:sp>
      <p:sp>
        <p:nvSpPr>
          <p:cNvPr id="4" name="Prostokąt 3"/>
          <p:cNvSpPr/>
          <p:nvPr/>
        </p:nvSpPr>
        <p:spPr>
          <a:xfrm>
            <a:off x="2515954" y="332656"/>
            <a:ext cx="419833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TUTTAVIA</a:t>
            </a:r>
            <a:r>
              <a:rPr lang="pl-PL" sz="54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</a:t>
            </a:r>
            <a:endParaRPr lang="pl-PL" sz="54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blipFill>
                <a:blip r:embed="rId3"/>
                <a:tile tx="0" ty="0" sx="100000" sy="100000" flip="none" algn="tl"/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8" name="Obraz 5" descr="voyte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287713"/>
            <a:ext cx="2447925" cy="35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Obraz 6" descr="wojtek siedz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99" y="3287713"/>
            <a:ext cx="2447925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Obraz 8" descr="Wojtek i Piot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284538"/>
            <a:ext cx="2609850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27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ymbol zastępczy zawartości 2"/>
          <p:cNvSpPr>
            <a:spLocks noGrp="1"/>
          </p:cNvSpPr>
          <p:nvPr>
            <p:ph idx="1"/>
          </p:nvPr>
        </p:nvSpPr>
        <p:spPr>
          <a:xfrm>
            <a:off x="468313" y="981075"/>
            <a:ext cx="8229600" cy="2160588"/>
          </a:xfrm>
        </p:spPr>
        <p:txBody>
          <a:bodyPr/>
          <a:lstStyle/>
          <a:p>
            <a:pPr algn="just">
              <a:buFontTx/>
              <a:buNone/>
            </a:pPr>
            <a:r>
              <a:rPr lang="pl-PL" dirty="0" smtClean="0"/>
              <a:t>   </a:t>
            </a:r>
            <a:r>
              <a:rPr lang="pl-PL" sz="2400" dirty="0" smtClean="0"/>
              <a:t> </a:t>
            </a:r>
            <a:r>
              <a:rPr lang="fr-FR" sz="2400" dirty="0" smtClean="0"/>
              <a:t>Sulla base delle </a:t>
            </a:r>
            <a:r>
              <a:rPr lang="fr-FR" sz="2400" dirty="0" err="1" smtClean="0"/>
              <a:t>informazioni</a:t>
            </a:r>
            <a:r>
              <a:rPr lang="fr-FR" sz="2400" dirty="0" smtClean="0"/>
              <a:t> </a:t>
            </a:r>
            <a:r>
              <a:rPr lang="fr-FR" sz="2400" dirty="0" err="1" smtClean="0"/>
              <a:t>ricavate</a:t>
            </a:r>
            <a:r>
              <a:rPr lang="fr-FR" sz="2400" dirty="0" smtClean="0"/>
              <a:t> da </a:t>
            </a:r>
            <a:r>
              <a:rPr lang="fr-FR" sz="2400" dirty="0" err="1" smtClean="0"/>
              <a:t>molteplici</a:t>
            </a:r>
            <a:r>
              <a:rPr lang="fr-FR" sz="2400" dirty="0" smtClean="0"/>
              <a:t> </a:t>
            </a:r>
            <a:r>
              <a:rPr lang="fr-FR" sz="2400" dirty="0" err="1" smtClean="0"/>
              <a:t>fonti</a:t>
            </a:r>
            <a:r>
              <a:rPr lang="fr-FR" sz="2400" dirty="0" smtClean="0"/>
              <a:t>, </a:t>
            </a:r>
            <a:r>
              <a:rPr lang="fr-FR" sz="2400" dirty="0" err="1" smtClean="0"/>
              <a:t>gli</a:t>
            </a:r>
            <a:r>
              <a:rPr lang="fr-FR" sz="2400" dirty="0" smtClean="0"/>
              <a:t> </a:t>
            </a:r>
            <a:r>
              <a:rPr lang="fr-FR" sz="2400" dirty="0" err="1" smtClean="0"/>
              <a:t>studenti</a:t>
            </a:r>
            <a:r>
              <a:rPr lang="fr-FR" sz="2400" dirty="0" smtClean="0"/>
              <a:t>  </a:t>
            </a:r>
            <a:r>
              <a:rPr lang="fr-FR" sz="2400" dirty="0" err="1" smtClean="0"/>
              <a:t>hanno</a:t>
            </a:r>
            <a:r>
              <a:rPr lang="fr-FR" sz="2400" dirty="0" smtClean="0"/>
              <a:t> </a:t>
            </a:r>
            <a:r>
              <a:rPr lang="fr-FR" sz="2400" dirty="0" err="1" smtClean="0"/>
              <a:t>creato</a:t>
            </a:r>
            <a:r>
              <a:rPr lang="fr-FR" sz="2400" dirty="0" smtClean="0"/>
              <a:t> </a:t>
            </a:r>
            <a:r>
              <a:rPr lang="fr-FR" sz="2400" dirty="0" err="1" smtClean="0"/>
              <a:t>una</a:t>
            </a:r>
            <a:r>
              <a:rPr lang="fr-FR" sz="2400" dirty="0" smtClean="0"/>
              <a:t> </a:t>
            </a:r>
            <a:r>
              <a:rPr lang="fr-FR" sz="2400" dirty="0" smtClean="0">
                <a:hlinkClick r:id="rId3"/>
              </a:rPr>
              <a:t>carta </a:t>
            </a:r>
            <a:r>
              <a:rPr lang="fr-FR" sz="2400" dirty="0" err="1" smtClean="0">
                <a:hlinkClick r:id="rId3"/>
              </a:rPr>
              <a:t>interattiva</a:t>
            </a:r>
            <a:r>
              <a:rPr lang="fr-FR" sz="2400" dirty="0" smtClean="0">
                <a:hlinkClick r:id="rId3"/>
              </a:rPr>
              <a:t>  </a:t>
            </a:r>
            <a:r>
              <a:rPr lang="fr-FR" sz="2400" dirty="0"/>
              <a:t> </a:t>
            </a:r>
            <a:r>
              <a:rPr lang="fr-FR" sz="2400" dirty="0" smtClean="0"/>
              <a:t>con l’</a:t>
            </a:r>
            <a:r>
              <a:rPr lang="fr-FR" sz="2400" dirty="0" err="1" smtClean="0"/>
              <a:t>itinerario</a:t>
            </a:r>
            <a:r>
              <a:rPr lang="fr-FR" sz="2400" dirty="0" smtClean="0"/>
              <a:t> </a:t>
            </a:r>
            <a:r>
              <a:rPr lang="fr-FR" sz="2400" dirty="0" err="1" smtClean="0"/>
              <a:t>seguito</a:t>
            </a:r>
            <a:r>
              <a:rPr lang="fr-FR" sz="2400" dirty="0" smtClean="0"/>
              <a:t> da Wojtek e </a:t>
            </a:r>
            <a:r>
              <a:rPr lang="fr-FR" sz="2400" dirty="0" err="1" smtClean="0"/>
              <a:t>dai</a:t>
            </a:r>
            <a:r>
              <a:rPr lang="fr-FR" sz="2400" dirty="0" smtClean="0"/>
              <a:t> </a:t>
            </a:r>
            <a:r>
              <a:rPr lang="fr-FR" sz="2400" dirty="0" err="1" smtClean="0"/>
              <a:t>soldati</a:t>
            </a:r>
            <a:r>
              <a:rPr lang="fr-FR" sz="2400" dirty="0" smtClean="0"/>
              <a:t> </a:t>
            </a:r>
            <a:r>
              <a:rPr lang="fr-FR" sz="2400" dirty="0" err="1" smtClean="0"/>
              <a:t>del</a:t>
            </a:r>
            <a:r>
              <a:rPr lang="fr-FR" sz="2400" dirty="0" smtClean="0"/>
              <a:t> 2° Corpo </a:t>
            </a:r>
            <a:r>
              <a:rPr lang="fr-FR" sz="2400" dirty="0" err="1" smtClean="0"/>
              <a:t>Polacco</a:t>
            </a:r>
            <a:r>
              <a:rPr lang="fr-FR" sz="2400" dirty="0" smtClean="0"/>
              <a:t>.</a:t>
            </a:r>
            <a:endParaRPr lang="fr-FR" sz="2400" dirty="0" smtClean="0"/>
          </a:p>
        </p:txBody>
      </p:sp>
      <p:pic>
        <p:nvPicPr>
          <p:cNvPr id="7171" name="Obraz 3" descr="logo_etwinning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999163"/>
            <a:ext cx="125888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190944" y="188640"/>
            <a:ext cx="476438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4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 </a:t>
            </a:r>
            <a:r>
              <a:rPr lang="fr-FR" sz="44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passi</a:t>
            </a:r>
            <a:r>
              <a:rPr lang="fr-FR" sz="44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</a:t>
            </a:r>
            <a:r>
              <a:rPr lang="fr-FR" sz="44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del</a:t>
            </a:r>
            <a:r>
              <a:rPr lang="fr-FR" sz="44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44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progetto</a:t>
            </a:r>
            <a:endParaRPr lang="fr-FR" sz="44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 l="21254" t="30141" r="6982" b="3906"/>
          <a:stretch>
            <a:fillRect/>
          </a:stretch>
        </p:blipFill>
        <p:spPr bwMode="auto">
          <a:xfrm>
            <a:off x="900113" y="2967038"/>
            <a:ext cx="7056437" cy="3890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913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1661" y="283816"/>
            <a:ext cx="8229600" cy="1143000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eaLnBrk="1" hangingPunct="1">
              <a:defRPr/>
            </a:pPr>
            <a:r>
              <a:rPr lang="it-IT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L’idea del </a:t>
            </a:r>
            <a:r>
              <a:rPr lang="it-IT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fumetto:una</a:t>
            </a:r>
            <a:r>
              <a:rPr lang="it-IT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sfida creativa </a:t>
            </a:r>
            <a:r>
              <a:rPr lang="it-IT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défi</a:t>
            </a:r>
            <a:r>
              <a:rPr lang="it-IT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endParaRPr lang="pl-PL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195" name="Symbol zastępczy zawartości 2"/>
          <p:cNvSpPr>
            <a:spLocks noGrp="1"/>
          </p:cNvSpPr>
          <p:nvPr>
            <p:ph idx="1"/>
          </p:nvPr>
        </p:nvSpPr>
        <p:spPr>
          <a:xfrm>
            <a:off x="250825" y="1341438"/>
            <a:ext cx="8642350" cy="2879725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fr-FR" sz="2400" dirty="0" smtClean="0"/>
              <a:t>Sulla base la base delle </a:t>
            </a:r>
            <a:r>
              <a:rPr lang="fr-FR" sz="2400" dirty="0" err="1" smtClean="0"/>
              <a:t>informazioni</a:t>
            </a:r>
            <a:r>
              <a:rPr lang="fr-FR" sz="2400" dirty="0" smtClean="0"/>
              <a:t> e delle </a:t>
            </a:r>
            <a:r>
              <a:rPr lang="fr-FR" sz="2400" dirty="0" err="1" smtClean="0"/>
              <a:t>curiosità</a:t>
            </a:r>
            <a:r>
              <a:rPr lang="fr-FR" sz="2400" dirty="0" smtClean="0"/>
              <a:t> </a:t>
            </a:r>
            <a:r>
              <a:rPr lang="fr-FR" sz="2400" dirty="0" err="1" smtClean="0"/>
              <a:t>sulla</a:t>
            </a:r>
            <a:r>
              <a:rPr lang="fr-FR" sz="2400" dirty="0" smtClean="0"/>
              <a:t> </a:t>
            </a:r>
            <a:r>
              <a:rPr lang="fr-FR" sz="2400" dirty="0" err="1" smtClean="0"/>
              <a:t>vita</a:t>
            </a:r>
            <a:r>
              <a:rPr lang="fr-FR" sz="2400" dirty="0" smtClean="0"/>
              <a:t> di Wojtek, </a:t>
            </a:r>
            <a:r>
              <a:rPr lang="fr-FR" sz="2400" dirty="0" err="1" smtClean="0"/>
              <a:t>raccolte</a:t>
            </a:r>
            <a:r>
              <a:rPr lang="fr-FR" sz="2400" dirty="0" smtClean="0"/>
              <a:t> e </a:t>
            </a:r>
            <a:r>
              <a:rPr lang="fr-FR" sz="2400" dirty="0" err="1" smtClean="0"/>
              <a:t>condivise</a:t>
            </a:r>
            <a:r>
              <a:rPr lang="fr-FR" sz="2400" dirty="0" smtClean="0"/>
              <a:t> </a:t>
            </a:r>
            <a:r>
              <a:rPr lang="fr-FR" sz="2400" dirty="0" err="1" smtClean="0"/>
              <a:t>dagli</a:t>
            </a:r>
            <a:r>
              <a:rPr lang="fr-FR" sz="2400" dirty="0"/>
              <a:t> </a:t>
            </a:r>
            <a:r>
              <a:rPr lang="fr-FR" sz="2400" dirty="0" err="1" smtClean="0"/>
              <a:t>studenti</a:t>
            </a:r>
            <a:r>
              <a:rPr lang="fr-FR" sz="2400" dirty="0" smtClean="0"/>
              <a:t> delle due </a:t>
            </a:r>
            <a:r>
              <a:rPr lang="fr-FR" sz="2400" dirty="0" err="1" smtClean="0"/>
              <a:t>classi</a:t>
            </a:r>
            <a:r>
              <a:rPr lang="fr-FR" sz="2400" dirty="0" smtClean="0"/>
              <a:t>, </a:t>
            </a:r>
            <a:r>
              <a:rPr lang="fr-FR" sz="2400" dirty="0" err="1" smtClean="0"/>
              <a:t>un’allieva</a:t>
            </a:r>
            <a:r>
              <a:rPr lang="fr-FR" sz="2400" dirty="0" smtClean="0"/>
              <a:t> </a:t>
            </a:r>
            <a:r>
              <a:rPr lang="fr-FR" sz="2400" dirty="0" err="1" smtClean="0"/>
              <a:t>polacca</a:t>
            </a:r>
            <a:r>
              <a:rPr lang="fr-FR" sz="2400" dirty="0" smtClean="0"/>
              <a:t>, Anna </a:t>
            </a:r>
            <a:r>
              <a:rPr lang="fr-FR" sz="2400" dirty="0" err="1" smtClean="0"/>
              <a:t>Kret</a:t>
            </a:r>
            <a:r>
              <a:rPr lang="fr-FR" sz="2400" dirty="0" smtClean="0"/>
              <a:t> ha </a:t>
            </a:r>
            <a:r>
              <a:rPr lang="fr-FR" sz="2400" dirty="0" err="1" smtClean="0"/>
              <a:t>realizzato</a:t>
            </a:r>
            <a:r>
              <a:rPr lang="fr-FR" sz="2400" dirty="0" smtClean="0"/>
              <a:t> i </a:t>
            </a:r>
            <a:r>
              <a:rPr lang="fr-FR" sz="2400" dirty="0" err="1" smtClean="0"/>
              <a:t>disegni</a:t>
            </a:r>
            <a:r>
              <a:rPr lang="fr-FR" sz="2400" dirty="0" smtClean="0"/>
              <a:t> </a:t>
            </a:r>
            <a:r>
              <a:rPr lang="fr-FR" sz="2400" dirty="0" err="1" smtClean="0"/>
              <a:t>del</a:t>
            </a:r>
            <a:r>
              <a:rPr lang="fr-FR" sz="2400" dirty="0" smtClean="0"/>
              <a:t> </a:t>
            </a:r>
            <a:r>
              <a:rPr lang="fr-FR" sz="2400" dirty="0" err="1" smtClean="0"/>
              <a:t>fumetto</a:t>
            </a:r>
            <a:r>
              <a:rPr lang="fr-FR" sz="2400" dirty="0" smtClean="0"/>
              <a:t> e le due </a:t>
            </a:r>
            <a:r>
              <a:rPr lang="fr-FR" sz="2400" dirty="0" err="1" smtClean="0"/>
              <a:t>classi</a:t>
            </a:r>
            <a:r>
              <a:rPr lang="fr-FR" sz="2400" dirty="0" smtClean="0"/>
              <a:t> </a:t>
            </a:r>
            <a:r>
              <a:rPr lang="fr-FR" sz="2400" dirty="0" err="1" smtClean="0"/>
              <a:t>hanno</a:t>
            </a:r>
            <a:r>
              <a:rPr lang="fr-FR" sz="2400" dirty="0" smtClean="0"/>
              <a:t> </a:t>
            </a:r>
            <a:r>
              <a:rPr lang="fr-FR" sz="2400" dirty="0" err="1" smtClean="0"/>
              <a:t>redatto</a:t>
            </a:r>
            <a:r>
              <a:rPr lang="fr-FR" sz="2400" dirty="0" smtClean="0"/>
              <a:t> i </a:t>
            </a:r>
            <a:r>
              <a:rPr lang="fr-FR" sz="2400" dirty="0" err="1" smtClean="0"/>
              <a:t>testi</a:t>
            </a:r>
            <a:r>
              <a:rPr lang="fr-FR" sz="2400" dirty="0" smtClean="0"/>
              <a:t> dei </a:t>
            </a:r>
            <a:r>
              <a:rPr lang="fr-FR" sz="2400" dirty="0" err="1" smtClean="0"/>
              <a:t>dialoghi</a:t>
            </a:r>
            <a:r>
              <a:rPr lang="fr-FR" sz="2400" dirty="0" smtClean="0"/>
              <a:t> in  </a:t>
            </a:r>
            <a:r>
              <a:rPr lang="fr-FR" sz="2400" dirty="0" err="1" smtClean="0"/>
              <a:t>una</a:t>
            </a:r>
            <a:r>
              <a:rPr lang="fr-FR" sz="2400" dirty="0" smtClean="0"/>
              <a:t> </a:t>
            </a:r>
            <a:r>
              <a:rPr lang="fr-FR" sz="2400" dirty="0" err="1" smtClean="0"/>
              <a:t>versione</a:t>
            </a:r>
            <a:r>
              <a:rPr lang="fr-FR" sz="2400" dirty="0" smtClean="0"/>
              <a:t> commune.</a:t>
            </a:r>
          </a:p>
          <a:p>
            <a:pPr eaLnBrk="1" hangingPunct="1">
              <a:defRPr/>
            </a:pPr>
            <a:endParaRPr lang="pl-PL" sz="2400" dirty="0" smtClean="0"/>
          </a:p>
        </p:txBody>
      </p:sp>
      <p:pic>
        <p:nvPicPr>
          <p:cNvPr id="8196" name="Obraz 4" descr="logo_etwinnin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999163"/>
            <a:ext cx="125888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 descr="Ania.JPG"/>
          <p:cNvPicPr>
            <a:picLocks noChangeAspect="1"/>
          </p:cNvPicPr>
          <p:nvPr/>
        </p:nvPicPr>
        <p:blipFill>
          <a:blip r:embed="rId4" cstate="print"/>
          <a:srcRect l="4734" t="26552" r="18094"/>
          <a:stretch>
            <a:fillRect/>
          </a:stretch>
        </p:blipFill>
        <p:spPr>
          <a:xfrm>
            <a:off x="7571720" y="0"/>
            <a:ext cx="1572280" cy="17106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661" y="3789040"/>
            <a:ext cx="4091947" cy="30689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Obraz 8" descr="DSC0593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861048"/>
            <a:ext cx="3995936" cy="29969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78563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ymbol zastępczy zawartości 2"/>
          <p:cNvSpPr>
            <a:spLocks noGrp="1"/>
          </p:cNvSpPr>
          <p:nvPr>
            <p:ph idx="1"/>
          </p:nvPr>
        </p:nvSpPr>
        <p:spPr>
          <a:xfrm>
            <a:off x="438944" y="1052736"/>
            <a:ext cx="8229600" cy="2016125"/>
          </a:xfrm>
        </p:spPr>
        <p:txBody>
          <a:bodyPr/>
          <a:lstStyle/>
          <a:p>
            <a:pPr marL="0" indent="0" algn="just">
              <a:buNone/>
            </a:pPr>
            <a:r>
              <a:rPr lang="it-IT" sz="2400" dirty="0" smtClean="0"/>
              <a:t>23 aprile 2010. Gli studenti italiani partecipano alle celebrazioni in ricordo della liberazione di Imola,  con la presentazione del progetto  e contemporaneamente gli studenti polacchi organizzano un incontro di presentazione della storia di </a:t>
            </a:r>
            <a:r>
              <a:rPr lang="it-IT" sz="2400" dirty="0" err="1" smtClean="0"/>
              <a:t>Wojtek</a:t>
            </a:r>
            <a:r>
              <a:rPr lang="it-IT" sz="2400" dirty="0" smtClean="0"/>
              <a:t> e del fumetto, ai ragazzi della loro scuola</a:t>
            </a:r>
            <a:r>
              <a:rPr lang="fr-FR" sz="2400" dirty="0" smtClean="0"/>
              <a:t>.Anche se </a:t>
            </a:r>
            <a:r>
              <a:rPr lang="fr-FR" sz="2400" dirty="0" err="1" smtClean="0"/>
              <a:t>lontani</a:t>
            </a:r>
            <a:r>
              <a:rPr lang="fr-FR" sz="2400" dirty="0" smtClean="0"/>
              <a:t>, </a:t>
            </a:r>
            <a:r>
              <a:rPr lang="fr-FR" sz="2400" dirty="0" err="1" smtClean="0"/>
              <a:t>eravamo</a:t>
            </a:r>
            <a:r>
              <a:rPr lang="fr-FR" sz="2400" dirty="0" smtClean="0"/>
              <a:t> </a:t>
            </a:r>
            <a:r>
              <a:rPr lang="fr-FR" sz="2400" dirty="0" err="1" smtClean="0"/>
              <a:t>comunque</a:t>
            </a:r>
            <a:r>
              <a:rPr lang="fr-FR" sz="2400" dirty="0" smtClean="0"/>
              <a:t> </a:t>
            </a:r>
            <a:r>
              <a:rPr lang="fr-FR" sz="2400" dirty="0" err="1" smtClean="0"/>
              <a:t>insieme</a:t>
            </a:r>
            <a:r>
              <a:rPr lang="fr-FR" sz="2400" dirty="0" smtClean="0"/>
              <a:t>! </a:t>
            </a:r>
            <a:endParaRPr lang="pl-PL" sz="2400" dirty="0" smtClean="0"/>
          </a:p>
          <a:p>
            <a:pPr algn="ctr" eaLnBrk="1" hangingPunct="1"/>
            <a:endParaRPr lang="pl-PL" sz="2400" dirty="0" smtClean="0"/>
          </a:p>
        </p:txBody>
      </p:sp>
      <p:pic>
        <p:nvPicPr>
          <p:cNvPr id="4" name="Obraz 3" descr="DSC051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17032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3744" y="3685259"/>
            <a:ext cx="4382400" cy="328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Obraz 6" descr="logo_etwinning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999163"/>
            <a:ext cx="1258888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/>
          <p:cNvSpPr/>
          <p:nvPr/>
        </p:nvSpPr>
        <p:spPr>
          <a:xfrm>
            <a:off x="1988961" y="188640"/>
            <a:ext cx="528702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40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6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Lonatni</a:t>
            </a:r>
            <a:r>
              <a:rPr lang="fr-FR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6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ma </a:t>
            </a:r>
            <a:r>
              <a:rPr lang="fr-FR" sz="4000" b="1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6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insieme</a:t>
            </a:r>
            <a:r>
              <a:rPr lang="fr-FR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blipFill>
                  <a:blip r:embed="rId6"/>
                  <a:tile tx="0" ty="0" sx="100000" sy="100000" flip="none" algn="tl"/>
                </a:blip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fr-FR" sz="40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blipFill>
                <a:blip r:embed="rId6"/>
                <a:tile tx="0" ty="0" sx="100000" sy="100000" flip="none" algn="tl"/>
              </a:blip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887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ymbol zastępczy zawartości 2"/>
          <p:cNvSpPr>
            <a:spLocks noGrp="1"/>
          </p:cNvSpPr>
          <p:nvPr>
            <p:ph idx="1"/>
          </p:nvPr>
        </p:nvSpPr>
        <p:spPr>
          <a:xfrm>
            <a:off x="411163" y="153909"/>
            <a:ext cx="8229600" cy="4525962"/>
          </a:xfrm>
          <a:extLst/>
        </p:spPr>
        <p:txBody>
          <a:bodyPr/>
          <a:lstStyle/>
          <a:p>
            <a:pPr marL="0" lvl="0" indent="0" algn="ctr" eaLnBrk="1" hangingPunct="1">
              <a:spcBef>
                <a:spcPct val="0"/>
              </a:spcBef>
              <a:buNone/>
              <a:defRPr/>
            </a:pPr>
            <a:r>
              <a:rPr lang="fr-FR" sz="4000" b="1" kern="1200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Delle  </a:t>
            </a:r>
            <a:r>
              <a:rPr lang="fr-FR" sz="4000" b="1" kern="1200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collaborazioni</a:t>
            </a:r>
            <a:r>
              <a:rPr lang="fr-FR" sz="4000" b="1" kern="120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 </a:t>
            </a:r>
            <a:r>
              <a:rPr lang="fr-FR" sz="4000" b="1" kern="1200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d’</a:t>
            </a:r>
            <a:r>
              <a:rPr lang="fr-FR" sz="4000" b="1" kern="1200" dirty="0" err="1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eccezione</a:t>
            </a:r>
            <a:endParaRPr lang="fr-FR" sz="4000" b="1" kern="1200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  <a:defRPr/>
            </a:pPr>
            <a:r>
              <a:rPr lang="fr-FR" sz="3600" b="1" kern="1200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Il </a:t>
            </a:r>
            <a:r>
              <a:rPr lang="fr-FR" sz="3600" b="1" kern="120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prof </a:t>
            </a:r>
            <a:r>
              <a:rPr lang="fr-FR" sz="3600" b="1" kern="1200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Wojciech</a:t>
            </a:r>
            <a:r>
              <a:rPr lang="fr-FR" sz="3600" b="1" kern="120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 </a:t>
            </a:r>
            <a:r>
              <a:rPr lang="fr-FR" sz="3600" b="1" kern="1200" dirty="0" err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Narębski</a:t>
            </a:r>
            <a:r>
              <a:rPr lang="fr-FR" sz="3600" b="1" kern="1200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…</a:t>
            </a:r>
          </a:p>
          <a:p>
            <a:pPr algn="ctr"/>
            <a:r>
              <a:rPr lang="it-IT" sz="2000" b="1" dirty="0" smtClean="0"/>
              <a:t>Abbiamo </a:t>
            </a:r>
            <a:r>
              <a:rPr lang="it-IT" sz="2000" b="1" dirty="0" smtClean="0"/>
              <a:t>collaborato sulla lettura di </a:t>
            </a:r>
            <a:r>
              <a:rPr lang="it-IT" sz="2000" b="1" dirty="0" smtClean="0"/>
              <a:t>pagine tratte da</a:t>
            </a:r>
            <a:r>
              <a:rPr lang="it-IT" sz="2000" b="1" dirty="0" smtClean="0"/>
              <a:t> </a:t>
            </a:r>
            <a:r>
              <a:rPr lang="it-IT" sz="2000" b="1" dirty="0" smtClean="0"/>
              <a:t>«</a:t>
            </a:r>
            <a:r>
              <a:rPr lang="it-IT" sz="2000" b="1" dirty="0" err="1" smtClean="0"/>
              <a:t>Dziadek</a:t>
            </a:r>
            <a:r>
              <a:rPr lang="it-IT" sz="2000" b="1" dirty="0" smtClean="0"/>
              <a:t> </a:t>
            </a:r>
            <a:r>
              <a:rPr lang="it-IT" sz="2000" b="1" dirty="0"/>
              <a:t>i </a:t>
            </a:r>
            <a:r>
              <a:rPr lang="it-IT" sz="2000" b="1" dirty="0" err="1" smtClean="0"/>
              <a:t>niedźwiadek</a:t>
            </a:r>
            <a:r>
              <a:rPr lang="it-IT" sz="2000" b="1" dirty="0" smtClean="0"/>
              <a:t>» e «</a:t>
            </a:r>
            <a:r>
              <a:rPr lang="it-IT" sz="2000" b="1" dirty="0" err="1" smtClean="0"/>
              <a:t>Wojtek</a:t>
            </a:r>
            <a:r>
              <a:rPr lang="it-IT" sz="2000" b="1" dirty="0" smtClean="0"/>
              <a:t> ,</a:t>
            </a:r>
            <a:r>
              <a:rPr lang="it-IT" sz="2000" b="1" dirty="0" err="1" smtClean="0"/>
              <a:t>Soldier</a:t>
            </a:r>
            <a:r>
              <a:rPr lang="it-IT" sz="2000" b="1" dirty="0" smtClean="0"/>
              <a:t> Bear»  e con la consulenza del professore Wojciech </a:t>
            </a:r>
            <a:r>
              <a:rPr lang="it-IT" sz="2000" b="1" dirty="0" err="1" smtClean="0"/>
              <a:t>Narębski</a:t>
            </a:r>
            <a:r>
              <a:rPr lang="it-IT" sz="2000" b="1" dirty="0" smtClean="0"/>
              <a:t>, ultimo soldato </a:t>
            </a:r>
            <a:r>
              <a:rPr lang="fr-FR" sz="2000" b="1" dirty="0" err="1" smtClean="0"/>
              <a:t>vivente</a:t>
            </a:r>
            <a:r>
              <a:rPr lang="fr-FR" sz="2000" b="1" dirty="0" smtClean="0"/>
              <a:t> in </a:t>
            </a:r>
            <a:r>
              <a:rPr lang="fr-FR" sz="2000" b="1" dirty="0" err="1" smtClean="0"/>
              <a:t>Polonia</a:t>
            </a:r>
            <a:r>
              <a:rPr lang="fr-FR" sz="2000" b="1" dirty="0" smtClean="0"/>
              <a:t>  </a:t>
            </a:r>
            <a:r>
              <a:rPr lang="fr-FR" sz="2000" b="1" dirty="0" err="1" smtClean="0"/>
              <a:t>appartenente</a:t>
            </a:r>
            <a:r>
              <a:rPr lang="fr-FR" sz="2000" b="1" dirty="0" smtClean="0"/>
              <a:t>  alla 22^ </a:t>
            </a:r>
            <a:r>
              <a:rPr lang="fr-FR" sz="2000" b="1" dirty="0" err="1" smtClean="0"/>
              <a:t>Compagnia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Rifornimento</a:t>
            </a:r>
            <a:r>
              <a:rPr lang="fr-FR" sz="2000" b="1" dirty="0" smtClean="0"/>
              <a:t> di </a:t>
            </a:r>
            <a:r>
              <a:rPr lang="fr-FR" sz="2000" b="1" dirty="0" err="1" smtClean="0"/>
              <a:t>Artiglieria</a:t>
            </a:r>
            <a:r>
              <a:rPr lang="fr-FR" sz="2000" b="1" dirty="0" smtClean="0"/>
              <a:t>, di </a:t>
            </a:r>
            <a:r>
              <a:rPr lang="fr-FR" sz="2000" b="1" dirty="0" err="1" smtClean="0"/>
              <a:t>cui</a:t>
            </a:r>
            <a:r>
              <a:rPr lang="fr-FR" sz="2000" b="1" dirty="0"/>
              <a:t> </a:t>
            </a:r>
            <a:r>
              <a:rPr lang="fr-FR" sz="2000" b="1" dirty="0" err="1" smtClean="0"/>
              <a:t>faceva</a:t>
            </a:r>
            <a:r>
              <a:rPr lang="fr-FR" sz="2000" b="1" dirty="0" smtClean="0"/>
              <a:t> parte l’</a:t>
            </a:r>
            <a:r>
              <a:rPr lang="fr-FR" sz="2000" b="1" dirty="0" err="1" smtClean="0"/>
              <a:t>orso</a:t>
            </a:r>
            <a:r>
              <a:rPr lang="fr-FR" sz="2000" b="1" dirty="0" smtClean="0"/>
              <a:t> Wojtek.</a:t>
            </a:r>
            <a:endParaRPr lang="it-IT" sz="2000" b="1" dirty="0" smtClean="0"/>
          </a:p>
          <a:p>
            <a:pPr algn="ctr" eaLnBrk="1" hangingPunct="1">
              <a:defRPr/>
            </a:pPr>
            <a:r>
              <a:rPr lang="it-IT" sz="2000" b="1" dirty="0" smtClean="0"/>
              <a:t>  E 'grazie alla sua guida, messa a disposizione molti documenti e foto, e grazie ai ricordi personali dei nostri fumetti cominciò a cambiare e ad assumere il documentario storico-</a:t>
            </a:r>
          </a:p>
          <a:p>
            <a:pPr algn="ctr" eaLnBrk="1" hangingPunct="1">
              <a:defRPr/>
            </a:pPr>
            <a:endParaRPr lang="it-IT" sz="2000" b="1" dirty="0" smtClean="0"/>
          </a:p>
          <a:p>
            <a:pPr algn="ctr" eaLnBrk="1" hangingPunct="1">
              <a:defRPr/>
            </a:pPr>
            <a:endParaRPr lang="it-IT" sz="2000" dirty="0"/>
          </a:p>
          <a:p>
            <a:pPr marL="0" indent="0" algn="ctr" eaLnBrk="1" hangingPunct="1">
              <a:buFontTx/>
              <a:buNone/>
              <a:defRPr/>
            </a:pPr>
            <a:r>
              <a:rPr lang="pl-PL" sz="2800" dirty="0" smtClean="0"/>
              <a:t>.</a:t>
            </a:r>
          </a:p>
        </p:txBody>
      </p:sp>
      <p:pic>
        <p:nvPicPr>
          <p:cNvPr id="11267" name="Obraz 3" descr="logo_etwinnin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999163"/>
            <a:ext cx="125888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din_okladka-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25" y="523875"/>
            <a:ext cx="936625" cy="13382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Prostokąt 5"/>
          <p:cNvSpPr/>
          <p:nvPr/>
        </p:nvSpPr>
        <p:spPr>
          <a:xfrm>
            <a:off x="4341813" y="139700"/>
            <a:ext cx="184150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pl-PL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1270" name="Obraz 7" descr="Narebsk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052" y="3861046"/>
            <a:ext cx="2157822" cy="315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az 1" descr="logo_etwinning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5999163"/>
            <a:ext cx="1258887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Symbol zastępczy zawartości 3"/>
          <p:cNvSpPr>
            <a:spLocks noGrp="1"/>
          </p:cNvSpPr>
          <p:nvPr>
            <p:ph sz="half" idx="1"/>
          </p:nvPr>
        </p:nvSpPr>
        <p:spPr>
          <a:xfrm>
            <a:off x="324352" y="1484313"/>
            <a:ext cx="4038600" cy="5400675"/>
          </a:xfrm>
        </p:spPr>
        <p:txBody>
          <a:bodyPr/>
          <a:lstStyle/>
          <a:p>
            <a:pPr lvl="0" algn="ctr" eaLnBrk="1" hangingPunct="1"/>
            <a:r>
              <a:rPr lang="it-IT" sz="2000" dirty="0">
                <a:solidFill>
                  <a:srgbClr val="000000"/>
                </a:solidFill>
              </a:rPr>
              <a:t>Grazie al Professor </a:t>
            </a:r>
            <a:r>
              <a:rPr lang="it-IT" sz="2000" dirty="0" err="1">
                <a:solidFill>
                  <a:srgbClr val="000000"/>
                </a:solidFill>
              </a:rPr>
              <a:t>Narębski</a:t>
            </a:r>
            <a:r>
              <a:rPr lang="it-IT" sz="2000" dirty="0">
                <a:solidFill>
                  <a:srgbClr val="000000"/>
                </a:solidFill>
              </a:rPr>
              <a:t> siamo risaliti alla signora Irena </a:t>
            </a:r>
            <a:r>
              <a:rPr lang="it-IT" sz="2000" dirty="0" err="1">
                <a:solidFill>
                  <a:srgbClr val="000000"/>
                </a:solidFill>
              </a:rPr>
              <a:t>Bokiewicz</a:t>
            </a:r>
            <a:r>
              <a:rPr lang="it-IT" sz="2000" dirty="0">
                <a:solidFill>
                  <a:srgbClr val="000000"/>
                </a:solidFill>
              </a:rPr>
              <a:t>, che in una lettera ha confermato di essere stata la  prima proprietaria di </a:t>
            </a:r>
            <a:r>
              <a:rPr lang="it-IT" sz="2000" dirty="0" err="1">
                <a:solidFill>
                  <a:srgbClr val="000000"/>
                </a:solidFill>
              </a:rPr>
              <a:t>Wojtek,e</a:t>
            </a:r>
            <a:r>
              <a:rPr lang="it-IT" sz="2000" dirty="0">
                <a:solidFill>
                  <a:srgbClr val="000000"/>
                </a:solidFill>
              </a:rPr>
              <a:t> non come risulta da più fonti, i soldati della 22° Compagnia(KZA).</a:t>
            </a:r>
          </a:p>
          <a:p>
            <a:pPr lvl="0" algn="ctr" eaLnBrk="1" hangingPunct="1"/>
            <a:endParaRPr lang="it-IT" sz="2000" dirty="0">
              <a:solidFill>
                <a:srgbClr val="000000"/>
              </a:solidFill>
            </a:endParaRPr>
          </a:p>
          <a:p>
            <a:pPr lvl="0" algn="ctr" eaLnBrk="1" hangingPunct="1"/>
            <a:r>
              <a:rPr lang="fr-FR" sz="2000" dirty="0" err="1">
                <a:solidFill>
                  <a:srgbClr val="000000"/>
                </a:solidFill>
              </a:rPr>
              <a:t>Grazie</a:t>
            </a:r>
            <a:r>
              <a:rPr lang="fr-FR" sz="2000" dirty="0">
                <a:solidFill>
                  <a:srgbClr val="000000"/>
                </a:solidFill>
              </a:rPr>
              <a:t> a </a:t>
            </a:r>
            <a:r>
              <a:rPr lang="fr-FR" sz="2000" dirty="0" err="1">
                <a:solidFill>
                  <a:srgbClr val="000000"/>
                </a:solidFill>
              </a:rPr>
              <a:t>questa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scoperta</a:t>
            </a:r>
            <a:r>
              <a:rPr lang="fr-FR" sz="2000" dirty="0">
                <a:solidFill>
                  <a:srgbClr val="000000"/>
                </a:solidFill>
              </a:rPr>
              <a:t>  il </a:t>
            </a:r>
            <a:r>
              <a:rPr lang="fr-FR" sz="2000" dirty="0" err="1">
                <a:solidFill>
                  <a:srgbClr val="000000"/>
                </a:solidFill>
              </a:rPr>
              <a:t>fumetto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mostra</a:t>
            </a:r>
            <a:r>
              <a:rPr lang="fr-FR" sz="2000" dirty="0">
                <a:solidFill>
                  <a:srgbClr val="000000"/>
                </a:solidFill>
              </a:rPr>
              <a:t> per la prima volta la </a:t>
            </a:r>
            <a:r>
              <a:rPr lang="fr-FR" sz="2000" dirty="0" err="1">
                <a:solidFill>
                  <a:srgbClr val="000000"/>
                </a:solidFill>
              </a:rPr>
              <a:t>vera</a:t>
            </a: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err="1">
                <a:solidFill>
                  <a:srgbClr val="000000"/>
                </a:solidFill>
              </a:rPr>
              <a:t>storia</a:t>
            </a:r>
            <a:r>
              <a:rPr lang="fr-FR" sz="2000" dirty="0">
                <a:solidFill>
                  <a:srgbClr val="000000"/>
                </a:solidFill>
              </a:rPr>
              <a:t> di Wojtek , </a:t>
            </a:r>
            <a:r>
              <a:rPr lang="fr-FR" sz="2000" dirty="0" err="1">
                <a:solidFill>
                  <a:srgbClr val="000000"/>
                </a:solidFill>
              </a:rPr>
              <a:t>dall’inizio</a:t>
            </a:r>
            <a:r>
              <a:rPr lang="fr-FR" sz="2000" dirty="0">
                <a:solidFill>
                  <a:srgbClr val="000000"/>
                </a:solidFill>
              </a:rPr>
              <a:t> alla fine.</a:t>
            </a:r>
            <a:endParaRPr lang="it-IT" sz="2000" dirty="0">
              <a:solidFill>
                <a:srgbClr val="000000"/>
              </a:solidFill>
            </a:endParaRPr>
          </a:p>
          <a:p>
            <a:pPr algn="ctr" eaLnBrk="1" hangingPunct="1"/>
            <a:endParaRPr lang="fr-FR" dirty="0" smtClean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484313"/>
            <a:ext cx="3744913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1403648" y="5815"/>
            <a:ext cx="5918608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…la lettera della sig.ra </a:t>
            </a:r>
            <a:r>
              <a:rPr lang="pl-PL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it-IT" sz="4000" b="1" dirty="0" smtClean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40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Irena </a:t>
            </a:r>
            <a:r>
              <a:rPr lang="pl-PL" sz="4000" b="1" dirty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Bokiewicz</a:t>
            </a:r>
          </a:p>
        </p:txBody>
      </p:sp>
    </p:spTree>
    <p:extLst>
      <p:ext uri="{BB962C8B-B14F-4D97-AF65-F5344CB8AC3E}">
        <p14:creationId xmlns:p14="http://schemas.microsoft.com/office/powerpoint/2010/main" val="396143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LL2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yw pakiet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FALL2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yw pakiet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FALL2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yw pakiet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FALL2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yw pakiet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4_FALL2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yw pakiet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FALL2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yw pakiet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FALL2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yw pakiet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6_FALL2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yw pakiet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7_FALL2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yw pakiet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8_FALL2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yw pakiet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0_FALL2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yw pakiet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FALL2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yw pakiet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1_FALL2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yw pakiet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2_FALL2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yw pakiet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0_FALL2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yw pakiet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FALL2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yw pakiet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FALL2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yw pakiet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FALL2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yw pakiet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FALL2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yw pakiet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FALL2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yw pakiet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FALL2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yw pakiet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FALL2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yw pakietu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FALL2</Template>
  <TotalTime>2701</TotalTime>
  <Words>1262</Words>
  <Application>Microsoft Office PowerPoint</Application>
  <PresentationFormat>Presentazione su schermo (4:3)</PresentationFormat>
  <Paragraphs>120</Paragraphs>
  <Slides>34</Slides>
  <Notes>33</Notes>
  <HiddenSlides>0</HiddenSlides>
  <MMClips>0</MMClips>
  <ScaleCrop>false</ScaleCrop>
  <HeadingPairs>
    <vt:vector size="4" baseType="variant">
      <vt:variant>
        <vt:lpstr>Tema</vt:lpstr>
      </vt:variant>
      <vt:variant>
        <vt:i4>22</vt:i4>
      </vt:variant>
      <vt:variant>
        <vt:lpstr>Titoli diapositive</vt:lpstr>
      </vt:variant>
      <vt:variant>
        <vt:i4>34</vt:i4>
      </vt:variant>
    </vt:vector>
  </HeadingPairs>
  <TitlesOfParts>
    <vt:vector size="56" baseType="lpstr">
      <vt:lpstr>FALL2</vt:lpstr>
      <vt:lpstr>1_FALL2</vt:lpstr>
      <vt:lpstr>2_FALL2</vt:lpstr>
      <vt:lpstr>3_FALL2</vt:lpstr>
      <vt:lpstr>4_FALL2</vt:lpstr>
      <vt:lpstr>5_FALL2</vt:lpstr>
      <vt:lpstr>6_FALL2</vt:lpstr>
      <vt:lpstr>7_FALL2</vt:lpstr>
      <vt:lpstr>8_FALL2</vt:lpstr>
      <vt:lpstr>9_FALL2</vt:lpstr>
      <vt:lpstr>12_FALL2</vt:lpstr>
      <vt:lpstr>13_FALL2</vt:lpstr>
      <vt:lpstr>14_FALL2</vt:lpstr>
      <vt:lpstr>11_FALL2</vt:lpstr>
      <vt:lpstr>15_FALL2</vt:lpstr>
      <vt:lpstr>16_FALL2</vt:lpstr>
      <vt:lpstr>17_FALL2</vt:lpstr>
      <vt:lpstr>18_FALL2</vt:lpstr>
      <vt:lpstr>20_FALL2</vt:lpstr>
      <vt:lpstr>21_FALL2</vt:lpstr>
      <vt:lpstr>22_FALL2</vt:lpstr>
      <vt:lpstr>10_FALL2</vt:lpstr>
      <vt:lpstr>Presentazione standard di PowerPoint</vt:lpstr>
      <vt:lpstr> IIS Paolini – Imola Zespół Szkół Tekstylno-Handlowych - Żagan </vt:lpstr>
      <vt:lpstr>Presentazione standard di PowerPoint</vt:lpstr>
      <vt:lpstr>Presentazione standard di PowerPoint</vt:lpstr>
      <vt:lpstr>Presentazione standard di PowerPoint</vt:lpstr>
      <vt:lpstr>L’idea del fumetto:una sfida creativa défi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 eTwinning „W kręgu znaków zodi@ku”</dc:title>
  <dc:creator>WS</dc:creator>
  <cp:lastModifiedBy>Windowsxp</cp:lastModifiedBy>
  <cp:revision>108</cp:revision>
  <dcterms:created xsi:type="dcterms:W3CDTF">2011-05-31T17:22:07Z</dcterms:created>
  <dcterms:modified xsi:type="dcterms:W3CDTF">2013-06-23T21:53:34Z</dcterms:modified>
</cp:coreProperties>
</file>